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676" r:id="rId2"/>
  </p:sldMasterIdLst>
  <p:notesMasterIdLst>
    <p:notesMasterId r:id="rId45"/>
  </p:notesMasterIdLst>
  <p:sldIdLst>
    <p:sldId id="489" r:id="rId3"/>
    <p:sldId id="371" r:id="rId4"/>
    <p:sldId id="358" r:id="rId5"/>
    <p:sldId id="363" r:id="rId6"/>
    <p:sldId id="359" r:id="rId7"/>
    <p:sldId id="364" r:id="rId8"/>
    <p:sldId id="389" r:id="rId9"/>
    <p:sldId id="365" r:id="rId10"/>
    <p:sldId id="377" r:id="rId11"/>
    <p:sldId id="360" r:id="rId12"/>
    <p:sldId id="372" r:id="rId13"/>
    <p:sldId id="361" r:id="rId14"/>
    <p:sldId id="373" r:id="rId15"/>
    <p:sldId id="374" r:id="rId16"/>
    <p:sldId id="376" r:id="rId17"/>
    <p:sldId id="375" r:id="rId18"/>
    <p:sldId id="362" r:id="rId19"/>
    <p:sldId id="347" r:id="rId20"/>
    <p:sldId id="308" r:id="rId21"/>
    <p:sldId id="486" r:id="rId22"/>
    <p:sldId id="487" r:id="rId23"/>
    <p:sldId id="309" r:id="rId24"/>
    <p:sldId id="310" r:id="rId25"/>
    <p:sldId id="312" r:id="rId26"/>
    <p:sldId id="311" r:id="rId27"/>
    <p:sldId id="313" r:id="rId28"/>
    <p:sldId id="323" r:id="rId29"/>
    <p:sldId id="324" r:id="rId30"/>
    <p:sldId id="325" r:id="rId31"/>
    <p:sldId id="326" r:id="rId32"/>
    <p:sldId id="327" r:id="rId33"/>
    <p:sldId id="328" r:id="rId34"/>
    <p:sldId id="329" r:id="rId35"/>
    <p:sldId id="330" r:id="rId36"/>
    <p:sldId id="331" r:id="rId37"/>
    <p:sldId id="333" r:id="rId38"/>
    <p:sldId id="334" r:id="rId39"/>
    <p:sldId id="335" r:id="rId40"/>
    <p:sldId id="336" r:id="rId41"/>
    <p:sldId id="378" r:id="rId42"/>
    <p:sldId id="350" r:id="rId43"/>
    <p:sldId id="259" r:id="rId44"/>
  </p:sldIdLst>
  <p:sldSz cx="9144000" cy="5143500" type="screen16x9"/>
  <p:notesSz cx="6858000" cy="9313863"/>
  <p:embeddedFontLst>
    <p:embeddedFont>
      <p:font typeface="Anton" panose="020B0604020202020204" charset="0"/>
      <p:regular r:id="rId46"/>
    </p:embeddedFont>
    <p:embeddedFont>
      <p:font typeface="Calibri" panose="020F0502020204030204" pitchFamily="34" charset="0"/>
      <p:regular r:id="rId47"/>
      <p:bold r:id="rId48"/>
      <p:italic r:id="rId49"/>
      <p:boldItalic r:id="rId50"/>
    </p:embeddedFont>
    <p:embeddedFont>
      <p:font typeface="Fira Sans Extra Condensed Medium" panose="020B0604020202020204" charset="0"/>
      <p:regular r:id="rId51"/>
      <p:bold r:id="rId52"/>
      <p:italic r:id="rId53"/>
      <p:boldItalic r:id="rId54"/>
    </p:embeddedFont>
    <p:embeddedFont>
      <p:font typeface="Lato" panose="020B060402020202020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A41C187-667F-475A-93F7-69D2008E90F6}">
  <a:tblStyle styleId="{FA41C187-667F-475A-93F7-69D2008E90F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215" autoAdjust="0"/>
  </p:normalViewPr>
  <p:slideViewPr>
    <p:cSldViewPr snapToGrid="0">
      <p:cViewPr varScale="1">
        <p:scale>
          <a:sx n="63" d="100"/>
          <a:sy n="63" d="100"/>
        </p:scale>
        <p:origin x="1308" y="52"/>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9.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7.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font" Target="fonts/font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DF4D0A-CD5D-4FE9-8838-56B640C04BEA}" type="doc">
      <dgm:prSet loTypeId="urn:microsoft.com/office/officeart/2005/8/layout/cycle3" loCatId="cycle" qsTypeId="urn:microsoft.com/office/officeart/2005/8/quickstyle/3d2" qsCatId="3D" csTypeId="urn:microsoft.com/office/officeart/2005/8/colors/colorful1" csCatId="colorful" phldr="1"/>
      <dgm:spPr/>
      <dgm:t>
        <a:bodyPr/>
        <a:lstStyle/>
        <a:p>
          <a:endParaRPr lang="en-US"/>
        </a:p>
      </dgm:t>
    </dgm:pt>
    <dgm:pt modelId="{EF16CD46-40EF-42BC-A2D1-E804C4AE6B17}">
      <dgm:prSet phldrT="[Text]"/>
      <dgm:spPr/>
      <dgm:t>
        <a:bodyPr/>
        <a:lstStyle/>
        <a:p>
          <a:r>
            <a:rPr lang="en-US" dirty="0" smtClean="0">
              <a:solidFill>
                <a:schemeClr val="tx1"/>
              </a:solidFill>
            </a:rPr>
            <a:t>Effects of COVID</a:t>
          </a:r>
          <a:endParaRPr lang="en-US" dirty="0">
            <a:solidFill>
              <a:schemeClr val="tx1"/>
            </a:solidFill>
          </a:endParaRPr>
        </a:p>
      </dgm:t>
    </dgm:pt>
    <dgm:pt modelId="{0A2DB6C7-5E39-4806-8584-2C16642886E5}" type="parTrans" cxnId="{12961B7C-F6B8-4BA7-8142-764A49E7980A}">
      <dgm:prSet/>
      <dgm:spPr/>
      <dgm:t>
        <a:bodyPr/>
        <a:lstStyle/>
        <a:p>
          <a:endParaRPr lang="en-US"/>
        </a:p>
      </dgm:t>
    </dgm:pt>
    <dgm:pt modelId="{3115D9F1-13B2-433A-918B-D2EE6E334EA5}" type="sibTrans" cxnId="{12961B7C-F6B8-4BA7-8142-764A49E7980A}">
      <dgm:prSet/>
      <dgm:spPr/>
      <dgm:t>
        <a:bodyPr/>
        <a:lstStyle/>
        <a:p>
          <a:endParaRPr lang="en-US"/>
        </a:p>
      </dgm:t>
    </dgm:pt>
    <dgm:pt modelId="{EAD89D67-7CA5-4D19-935E-C719E9110B65}">
      <dgm:prSet phldrT="[Text]"/>
      <dgm:spPr/>
      <dgm:t>
        <a:bodyPr/>
        <a:lstStyle/>
        <a:p>
          <a:r>
            <a:rPr lang="en-US" smtClean="0">
              <a:solidFill>
                <a:schemeClr val="tx1"/>
              </a:solidFill>
            </a:rPr>
            <a:t>Success/Challenges</a:t>
          </a:r>
          <a:endParaRPr lang="en-US" dirty="0">
            <a:solidFill>
              <a:schemeClr val="tx1"/>
            </a:solidFill>
          </a:endParaRPr>
        </a:p>
      </dgm:t>
    </dgm:pt>
    <dgm:pt modelId="{6ABDF96A-112F-4C98-A012-7A79CA71A0E8}" type="parTrans" cxnId="{FA5F9897-2167-412A-A805-A6ECB3F0FBF1}">
      <dgm:prSet/>
      <dgm:spPr/>
      <dgm:t>
        <a:bodyPr/>
        <a:lstStyle/>
        <a:p>
          <a:endParaRPr lang="en-US"/>
        </a:p>
      </dgm:t>
    </dgm:pt>
    <dgm:pt modelId="{8C185891-D094-4FCD-9832-C479E3A5FF9C}" type="sibTrans" cxnId="{FA5F9897-2167-412A-A805-A6ECB3F0FBF1}">
      <dgm:prSet/>
      <dgm:spPr/>
      <dgm:t>
        <a:bodyPr/>
        <a:lstStyle/>
        <a:p>
          <a:endParaRPr lang="en-US"/>
        </a:p>
      </dgm:t>
    </dgm:pt>
    <dgm:pt modelId="{281C9ACA-8D62-4CD1-9DF3-9B32CC3549EB}">
      <dgm:prSet phldrT="[Text]"/>
      <dgm:spPr/>
      <dgm:t>
        <a:bodyPr/>
        <a:lstStyle/>
        <a:p>
          <a:r>
            <a:rPr lang="en-US" smtClean="0">
              <a:solidFill>
                <a:schemeClr val="tx1"/>
              </a:solidFill>
            </a:rPr>
            <a:t>Performance: Data Analysis</a:t>
          </a:r>
          <a:endParaRPr lang="en-US" dirty="0">
            <a:solidFill>
              <a:schemeClr val="tx1"/>
            </a:solidFill>
          </a:endParaRPr>
        </a:p>
      </dgm:t>
    </dgm:pt>
    <dgm:pt modelId="{2A0E7EC7-5F24-4362-A99C-466FA4A0B31D}" type="parTrans" cxnId="{F405515E-DF6B-44FB-B824-A5616B1A65CC}">
      <dgm:prSet/>
      <dgm:spPr/>
      <dgm:t>
        <a:bodyPr/>
        <a:lstStyle/>
        <a:p>
          <a:endParaRPr lang="en-US"/>
        </a:p>
      </dgm:t>
    </dgm:pt>
    <dgm:pt modelId="{FD0B3005-E4F3-43A6-9C7E-633491F51FFC}" type="sibTrans" cxnId="{F405515E-DF6B-44FB-B824-A5616B1A65CC}">
      <dgm:prSet/>
      <dgm:spPr/>
      <dgm:t>
        <a:bodyPr/>
        <a:lstStyle/>
        <a:p>
          <a:endParaRPr lang="en-US"/>
        </a:p>
      </dgm:t>
    </dgm:pt>
    <dgm:pt modelId="{88470B35-FC0F-4E07-BEE9-5565ECE59659}">
      <dgm:prSet phldrT="[Text]"/>
      <dgm:spPr/>
      <dgm:t>
        <a:bodyPr/>
        <a:lstStyle/>
        <a:p>
          <a:r>
            <a:rPr lang="en-US" dirty="0" smtClean="0">
              <a:solidFill>
                <a:schemeClr val="tx1"/>
              </a:solidFill>
            </a:rPr>
            <a:t>Integration of AE Activities</a:t>
          </a:r>
          <a:endParaRPr lang="en-US" dirty="0">
            <a:solidFill>
              <a:schemeClr val="tx1"/>
            </a:solidFill>
          </a:endParaRPr>
        </a:p>
      </dgm:t>
    </dgm:pt>
    <dgm:pt modelId="{0C538947-32FA-4C02-9AFA-ADF3B873EF0D}" type="parTrans" cxnId="{98CB5A7C-05D7-429E-8730-ADF73BE1D611}">
      <dgm:prSet/>
      <dgm:spPr/>
      <dgm:t>
        <a:bodyPr/>
        <a:lstStyle/>
        <a:p>
          <a:endParaRPr lang="en-US"/>
        </a:p>
      </dgm:t>
    </dgm:pt>
    <dgm:pt modelId="{BBC37B40-45E6-4D75-B8DE-8304909721BA}" type="sibTrans" cxnId="{98CB5A7C-05D7-429E-8730-ADF73BE1D611}">
      <dgm:prSet/>
      <dgm:spPr/>
      <dgm:t>
        <a:bodyPr/>
        <a:lstStyle/>
        <a:p>
          <a:endParaRPr lang="en-US"/>
        </a:p>
      </dgm:t>
    </dgm:pt>
    <dgm:pt modelId="{746936B5-14CB-4768-BC3E-7BE57A433527}">
      <dgm:prSet phldrT="[Text]"/>
      <dgm:spPr/>
      <dgm:t>
        <a:bodyPr/>
        <a:lstStyle/>
        <a:p>
          <a:r>
            <a:rPr lang="en-US" smtClean="0">
              <a:solidFill>
                <a:schemeClr val="tx1"/>
              </a:solidFill>
            </a:rPr>
            <a:t>Program Evaluation/Monitoring</a:t>
          </a:r>
          <a:endParaRPr lang="en-US" dirty="0">
            <a:solidFill>
              <a:schemeClr val="tx1"/>
            </a:solidFill>
          </a:endParaRPr>
        </a:p>
      </dgm:t>
    </dgm:pt>
    <dgm:pt modelId="{CEC5FBC5-C3B5-47E4-896A-21E631F82B80}" type="parTrans" cxnId="{E2893A8D-EAE9-47A8-B320-B39EC70C1B97}">
      <dgm:prSet/>
      <dgm:spPr/>
      <dgm:t>
        <a:bodyPr/>
        <a:lstStyle/>
        <a:p>
          <a:endParaRPr lang="en-US"/>
        </a:p>
      </dgm:t>
    </dgm:pt>
    <dgm:pt modelId="{A2F75605-F60C-4BF7-9CE6-3F39FEB0733A}" type="sibTrans" cxnId="{E2893A8D-EAE9-47A8-B320-B39EC70C1B97}">
      <dgm:prSet/>
      <dgm:spPr/>
      <dgm:t>
        <a:bodyPr/>
        <a:lstStyle/>
        <a:p>
          <a:endParaRPr lang="en-US"/>
        </a:p>
      </dgm:t>
    </dgm:pt>
    <dgm:pt modelId="{23CA3E4E-21CE-429C-9B7A-5D35224E1A3A}">
      <dgm:prSet phldrT="[Text]"/>
      <dgm:spPr/>
      <dgm:t>
        <a:bodyPr/>
        <a:lstStyle/>
        <a:p>
          <a:r>
            <a:rPr lang="en-US" smtClean="0">
              <a:solidFill>
                <a:schemeClr val="tx1"/>
              </a:solidFill>
            </a:rPr>
            <a:t>Use of Standards</a:t>
          </a:r>
          <a:endParaRPr lang="en-US" dirty="0">
            <a:solidFill>
              <a:schemeClr val="tx1"/>
            </a:solidFill>
          </a:endParaRPr>
        </a:p>
      </dgm:t>
    </dgm:pt>
    <dgm:pt modelId="{3D99DE8A-AC71-49C8-BD04-E71B342BC3C2}" type="parTrans" cxnId="{B155860D-4F75-4735-9751-7043E39CA235}">
      <dgm:prSet/>
      <dgm:spPr/>
      <dgm:t>
        <a:bodyPr/>
        <a:lstStyle/>
        <a:p>
          <a:endParaRPr lang="en-US"/>
        </a:p>
      </dgm:t>
    </dgm:pt>
    <dgm:pt modelId="{05982DF2-A1AF-488C-B8B5-C779A39B5B49}" type="sibTrans" cxnId="{B155860D-4F75-4735-9751-7043E39CA235}">
      <dgm:prSet/>
      <dgm:spPr/>
      <dgm:t>
        <a:bodyPr/>
        <a:lstStyle/>
        <a:p>
          <a:endParaRPr lang="en-US"/>
        </a:p>
      </dgm:t>
    </dgm:pt>
    <dgm:pt modelId="{B49FFFCE-F34C-46E9-B015-E99CB26B247C}">
      <dgm:prSet phldrT="[Text]"/>
      <dgm:spPr/>
      <dgm:t>
        <a:bodyPr/>
        <a:lstStyle/>
        <a:p>
          <a:r>
            <a:rPr lang="en-US" smtClean="0">
              <a:solidFill>
                <a:schemeClr val="tx1"/>
              </a:solidFill>
            </a:rPr>
            <a:t>ECR</a:t>
          </a:r>
          <a:endParaRPr lang="en-US" dirty="0">
            <a:solidFill>
              <a:schemeClr val="tx1"/>
            </a:solidFill>
          </a:endParaRPr>
        </a:p>
      </dgm:t>
    </dgm:pt>
    <dgm:pt modelId="{F9B3C629-3543-4FCC-A14A-2A17DB183278}" type="parTrans" cxnId="{6F6F8A3E-0950-4ECB-8609-6DE91180437D}">
      <dgm:prSet/>
      <dgm:spPr/>
      <dgm:t>
        <a:bodyPr/>
        <a:lstStyle/>
        <a:p>
          <a:endParaRPr lang="en-US"/>
        </a:p>
      </dgm:t>
    </dgm:pt>
    <dgm:pt modelId="{2A453CFD-0E1A-4DDD-8B43-2F49A5918B96}" type="sibTrans" cxnId="{6F6F8A3E-0950-4ECB-8609-6DE91180437D}">
      <dgm:prSet/>
      <dgm:spPr/>
      <dgm:t>
        <a:bodyPr/>
        <a:lstStyle/>
        <a:p>
          <a:endParaRPr lang="en-US"/>
        </a:p>
      </dgm:t>
    </dgm:pt>
    <dgm:pt modelId="{949BBACF-CDEA-425E-B70D-FD664F8F51A5}">
      <dgm:prSet phldrT="[Text]"/>
      <dgm:spPr/>
      <dgm:t>
        <a:bodyPr/>
        <a:lstStyle/>
        <a:p>
          <a:r>
            <a:rPr lang="en-US" smtClean="0">
              <a:solidFill>
                <a:schemeClr val="tx1"/>
              </a:solidFill>
            </a:rPr>
            <a:t>Alignments to State Plan/Statewide Initiatives</a:t>
          </a:r>
          <a:endParaRPr lang="en-US" dirty="0">
            <a:solidFill>
              <a:schemeClr val="tx1"/>
            </a:solidFill>
          </a:endParaRPr>
        </a:p>
      </dgm:t>
    </dgm:pt>
    <dgm:pt modelId="{68CBA870-C402-4E3D-B2B6-94BD010FD84B}" type="parTrans" cxnId="{B55463BA-CE9D-47A0-A322-B613C78E0758}">
      <dgm:prSet/>
      <dgm:spPr/>
      <dgm:t>
        <a:bodyPr/>
        <a:lstStyle/>
        <a:p>
          <a:endParaRPr lang="en-US"/>
        </a:p>
      </dgm:t>
    </dgm:pt>
    <dgm:pt modelId="{628EF479-C1CC-4FFD-8374-509643D01DDC}" type="sibTrans" cxnId="{B55463BA-CE9D-47A0-A322-B613C78E0758}">
      <dgm:prSet/>
      <dgm:spPr/>
      <dgm:t>
        <a:bodyPr/>
        <a:lstStyle/>
        <a:p>
          <a:endParaRPr lang="en-US"/>
        </a:p>
      </dgm:t>
    </dgm:pt>
    <dgm:pt modelId="{35B931D6-C65B-4B9E-8FC8-0F82FE5BE297}">
      <dgm:prSet phldrT="[Text]"/>
      <dgm:spPr/>
      <dgm:t>
        <a:bodyPr/>
        <a:lstStyle/>
        <a:p>
          <a:r>
            <a:rPr lang="en-US" dirty="0" smtClean="0">
              <a:solidFill>
                <a:schemeClr val="tx1"/>
              </a:solidFill>
            </a:rPr>
            <a:t>Professional Development</a:t>
          </a:r>
          <a:endParaRPr lang="en-US" dirty="0">
            <a:solidFill>
              <a:schemeClr val="tx1"/>
            </a:solidFill>
          </a:endParaRPr>
        </a:p>
      </dgm:t>
    </dgm:pt>
    <dgm:pt modelId="{A61971F7-A6BD-48CC-AB9D-78BBD75ADA01}" type="parTrans" cxnId="{E14A8C4C-31D1-4ABC-A6A6-BD026C4D888A}">
      <dgm:prSet/>
      <dgm:spPr/>
    </dgm:pt>
    <dgm:pt modelId="{6B83CF7C-71E0-4F10-896B-16CD5778161E}" type="sibTrans" cxnId="{E14A8C4C-31D1-4ABC-A6A6-BD026C4D888A}">
      <dgm:prSet/>
      <dgm:spPr/>
    </dgm:pt>
    <dgm:pt modelId="{F15EB98D-1666-4B3B-BB08-9A9A69A9EB01}" type="pres">
      <dgm:prSet presAssocID="{4EDF4D0A-CD5D-4FE9-8838-56B640C04BEA}" presName="Name0" presStyleCnt="0">
        <dgm:presLayoutVars>
          <dgm:dir/>
          <dgm:resizeHandles val="exact"/>
        </dgm:presLayoutVars>
      </dgm:prSet>
      <dgm:spPr/>
      <dgm:t>
        <a:bodyPr/>
        <a:lstStyle/>
        <a:p>
          <a:endParaRPr lang="en-US"/>
        </a:p>
      </dgm:t>
    </dgm:pt>
    <dgm:pt modelId="{697AF5B1-FA70-43F4-9F9A-84402A5E76F4}" type="pres">
      <dgm:prSet presAssocID="{4EDF4D0A-CD5D-4FE9-8838-56B640C04BEA}" presName="cycle" presStyleCnt="0"/>
      <dgm:spPr/>
    </dgm:pt>
    <dgm:pt modelId="{FC03106F-EC40-4A08-BD55-4E8F1E9CC52F}" type="pres">
      <dgm:prSet presAssocID="{EF16CD46-40EF-42BC-A2D1-E804C4AE6B17}" presName="nodeFirstNode" presStyleLbl="node1" presStyleIdx="0" presStyleCnt="9">
        <dgm:presLayoutVars>
          <dgm:bulletEnabled val="1"/>
        </dgm:presLayoutVars>
      </dgm:prSet>
      <dgm:spPr/>
      <dgm:t>
        <a:bodyPr/>
        <a:lstStyle/>
        <a:p>
          <a:endParaRPr lang="en-US"/>
        </a:p>
      </dgm:t>
    </dgm:pt>
    <dgm:pt modelId="{8E734D5D-4D57-403C-90A5-9CC7640C54F8}" type="pres">
      <dgm:prSet presAssocID="{3115D9F1-13B2-433A-918B-D2EE6E334EA5}" presName="sibTransFirstNode" presStyleLbl="bgShp" presStyleIdx="0" presStyleCnt="1"/>
      <dgm:spPr/>
      <dgm:t>
        <a:bodyPr/>
        <a:lstStyle/>
        <a:p>
          <a:endParaRPr lang="en-US"/>
        </a:p>
      </dgm:t>
    </dgm:pt>
    <dgm:pt modelId="{C4AAFB8A-75FB-4F98-9DDD-1EBF37EA515B}" type="pres">
      <dgm:prSet presAssocID="{EAD89D67-7CA5-4D19-935E-C719E9110B65}" presName="nodeFollowingNodes" presStyleLbl="node1" presStyleIdx="1" presStyleCnt="9">
        <dgm:presLayoutVars>
          <dgm:bulletEnabled val="1"/>
        </dgm:presLayoutVars>
      </dgm:prSet>
      <dgm:spPr/>
      <dgm:t>
        <a:bodyPr/>
        <a:lstStyle/>
        <a:p>
          <a:endParaRPr lang="en-US"/>
        </a:p>
      </dgm:t>
    </dgm:pt>
    <dgm:pt modelId="{41E19FE1-F285-432F-8A2C-89A8B7D17362}" type="pres">
      <dgm:prSet presAssocID="{281C9ACA-8D62-4CD1-9DF3-9B32CC3549EB}" presName="nodeFollowingNodes" presStyleLbl="node1" presStyleIdx="2" presStyleCnt="9">
        <dgm:presLayoutVars>
          <dgm:bulletEnabled val="1"/>
        </dgm:presLayoutVars>
      </dgm:prSet>
      <dgm:spPr/>
      <dgm:t>
        <a:bodyPr/>
        <a:lstStyle/>
        <a:p>
          <a:endParaRPr lang="en-US"/>
        </a:p>
      </dgm:t>
    </dgm:pt>
    <dgm:pt modelId="{FA92B013-AAFE-401E-BFEE-DA18721FB0F2}" type="pres">
      <dgm:prSet presAssocID="{88470B35-FC0F-4E07-BEE9-5565ECE59659}" presName="nodeFollowingNodes" presStyleLbl="node1" presStyleIdx="3" presStyleCnt="9">
        <dgm:presLayoutVars>
          <dgm:bulletEnabled val="1"/>
        </dgm:presLayoutVars>
      </dgm:prSet>
      <dgm:spPr/>
      <dgm:t>
        <a:bodyPr/>
        <a:lstStyle/>
        <a:p>
          <a:endParaRPr lang="en-US"/>
        </a:p>
      </dgm:t>
    </dgm:pt>
    <dgm:pt modelId="{85100CC6-A326-4CF0-8682-EAD4913A9774}" type="pres">
      <dgm:prSet presAssocID="{35B931D6-C65B-4B9E-8FC8-0F82FE5BE297}" presName="nodeFollowingNodes" presStyleLbl="node1" presStyleIdx="4" presStyleCnt="9">
        <dgm:presLayoutVars>
          <dgm:bulletEnabled val="1"/>
        </dgm:presLayoutVars>
      </dgm:prSet>
      <dgm:spPr/>
      <dgm:t>
        <a:bodyPr/>
        <a:lstStyle/>
        <a:p>
          <a:endParaRPr lang="en-US"/>
        </a:p>
      </dgm:t>
    </dgm:pt>
    <dgm:pt modelId="{35AE0FE5-4122-4DEE-AF2A-FA95F233B927}" type="pres">
      <dgm:prSet presAssocID="{746936B5-14CB-4768-BC3E-7BE57A433527}" presName="nodeFollowingNodes" presStyleLbl="node1" presStyleIdx="5" presStyleCnt="9">
        <dgm:presLayoutVars>
          <dgm:bulletEnabled val="1"/>
        </dgm:presLayoutVars>
      </dgm:prSet>
      <dgm:spPr/>
      <dgm:t>
        <a:bodyPr/>
        <a:lstStyle/>
        <a:p>
          <a:endParaRPr lang="en-US"/>
        </a:p>
      </dgm:t>
    </dgm:pt>
    <dgm:pt modelId="{9704F321-E2D8-41DE-9CD5-C05A094008C2}" type="pres">
      <dgm:prSet presAssocID="{23CA3E4E-21CE-429C-9B7A-5D35224E1A3A}" presName="nodeFollowingNodes" presStyleLbl="node1" presStyleIdx="6" presStyleCnt="9">
        <dgm:presLayoutVars>
          <dgm:bulletEnabled val="1"/>
        </dgm:presLayoutVars>
      </dgm:prSet>
      <dgm:spPr/>
      <dgm:t>
        <a:bodyPr/>
        <a:lstStyle/>
        <a:p>
          <a:endParaRPr lang="en-US"/>
        </a:p>
      </dgm:t>
    </dgm:pt>
    <dgm:pt modelId="{257CEF68-53FA-4A35-A3FD-FA9E8B60D716}" type="pres">
      <dgm:prSet presAssocID="{B49FFFCE-F34C-46E9-B015-E99CB26B247C}" presName="nodeFollowingNodes" presStyleLbl="node1" presStyleIdx="7" presStyleCnt="9">
        <dgm:presLayoutVars>
          <dgm:bulletEnabled val="1"/>
        </dgm:presLayoutVars>
      </dgm:prSet>
      <dgm:spPr/>
      <dgm:t>
        <a:bodyPr/>
        <a:lstStyle/>
        <a:p>
          <a:endParaRPr lang="en-US"/>
        </a:p>
      </dgm:t>
    </dgm:pt>
    <dgm:pt modelId="{09338156-17D6-43A0-A70C-6860FFCD39DF}" type="pres">
      <dgm:prSet presAssocID="{949BBACF-CDEA-425E-B70D-FD664F8F51A5}" presName="nodeFollowingNodes" presStyleLbl="node1" presStyleIdx="8" presStyleCnt="9">
        <dgm:presLayoutVars>
          <dgm:bulletEnabled val="1"/>
        </dgm:presLayoutVars>
      </dgm:prSet>
      <dgm:spPr/>
      <dgm:t>
        <a:bodyPr/>
        <a:lstStyle/>
        <a:p>
          <a:endParaRPr lang="en-US"/>
        </a:p>
      </dgm:t>
    </dgm:pt>
  </dgm:ptLst>
  <dgm:cxnLst>
    <dgm:cxn modelId="{70CD4DEB-802C-48C7-A96A-E12A991305CB}" type="presOf" srcId="{4EDF4D0A-CD5D-4FE9-8838-56B640C04BEA}" destId="{F15EB98D-1666-4B3B-BB08-9A9A69A9EB01}" srcOrd="0" destOrd="0" presId="urn:microsoft.com/office/officeart/2005/8/layout/cycle3"/>
    <dgm:cxn modelId="{3D701030-DA8F-4BB5-8707-09C12ED5A8A7}" type="presOf" srcId="{EF16CD46-40EF-42BC-A2D1-E804C4AE6B17}" destId="{FC03106F-EC40-4A08-BD55-4E8F1E9CC52F}" srcOrd="0" destOrd="0" presId="urn:microsoft.com/office/officeart/2005/8/layout/cycle3"/>
    <dgm:cxn modelId="{12961B7C-F6B8-4BA7-8142-764A49E7980A}" srcId="{4EDF4D0A-CD5D-4FE9-8838-56B640C04BEA}" destId="{EF16CD46-40EF-42BC-A2D1-E804C4AE6B17}" srcOrd="0" destOrd="0" parTransId="{0A2DB6C7-5E39-4806-8584-2C16642886E5}" sibTransId="{3115D9F1-13B2-433A-918B-D2EE6E334EA5}"/>
    <dgm:cxn modelId="{B55463BA-CE9D-47A0-A322-B613C78E0758}" srcId="{4EDF4D0A-CD5D-4FE9-8838-56B640C04BEA}" destId="{949BBACF-CDEA-425E-B70D-FD664F8F51A5}" srcOrd="8" destOrd="0" parTransId="{68CBA870-C402-4E3D-B2B6-94BD010FD84B}" sibTransId="{628EF479-C1CC-4FFD-8374-509643D01DDC}"/>
    <dgm:cxn modelId="{8EEE09B6-6D04-4DBF-ACF7-528024B9812D}" type="presOf" srcId="{3115D9F1-13B2-433A-918B-D2EE6E334EA5}" destId="{8E734D5D-4D57-403C-90A5-9CC7640C54F8}" srcOrd="0" destOrd="0" presId="urn:microsoft.com/office/officeart/2005/8/layout/cycle3"/>
    <dgm:cxn modelId="{F405515E-DF6B-44FB-B824-A5616B1A65CC}" srcId="{4EDF4D0A-CD5D-4FE9-8838-56B640C04BEA}" destId="{281C9ACA-8D62-4CD1-9DF3-9B32CC3549EB}" srcOrd="2" destOrd="0" parTransId="{2A0E7EC7-5F24-4362-A99C-466FA4A0B31D}" sibTransId="{FD0B3005-E4F3-43A6-9C7E-633491F51FFC}"/>
    <dgm:cxn modelId="{70FE076D-1BC9-4AC9-B63D-A317B5C8F60D}" type="presOf" srcId="{23CA3E4E-21CE-429C-9B7A-5D35224E1A3A}" destId="{9704F321-E2D8-41DE-9CD5-C05A094008C2}" srcOrd="0" destOrd="0" presId="urn:microsoft.com/office/officeart/2005/8/layout/cycle3"/>
    <dgm:cxn modelId="{FA5F9897-2167-412A-A805-A6ECB3F0FBF1}" srcId="{4EDF4D0A-CD5D-4FE9-8838-56B640C04BEA}" destId="{EAD89D67-7CA5-4D19-935E-C719E9110B65}" srcOrd="1" destOrd="0" parTransId="{6ABDF96A-112F-4C98-A012-7A79CA71A0E8}" sibTransId="{8C185891-D094-4FCD-9832-C479E3A5FF9C}"/>
    <dgm:cxn modelId="{607B7E82-30B7-4C1C-A6AE-A9778EA5E439}" type="presOf" srcId="{746936B5-14CB-4768-BC3E-7BE57A433527}" destId="{35AE0FE5-4122-4DEE-AF2A-FA95F233B927}" srcOrd="0" destOrd="0" presId="urn:microsoft.com/office/officeart/2005/8/layout/cycle3"/>
    <dgm:cxn modelId="{98CB5A7C-05D7-429E-8730-ADF73BE1D611}" srcId="{4EDF4D0A-CD5D-4FE9-8838-56B640C04BEA}" destId="{88470B35-FC0F-4E07-BEE9-5565ECE59659}" srcOrd="3" destOrd="0" parTransId="{0C538947-32FA-4C02-9AFA-ADF3B873EF0D}" sibTransId="{BBC37B40-45E6-4D75-B8DE-8304909721BA}"/>
    <dgm:cxn modelId="{6F6F8A3E-0950-4ECB-8609-6DE91180437D}" srcId="{4EDF4D0A-CD5D-4FE9-8838-56B640C04BEA}" destId="{B49FFFCE-F34C-46E9-B015-E99CB26B247C}" srcOrd="7" destOrd="0" parTransId="{F9B3C629-3543-4FCC-A14A-2A17DB183278}" sibTransId="{2A453CFD-0E1A-4DDD-8B43-2F49A5918B96}"/>
    <dgm:cxn modelId="{E2893A8D-EAE9-47A8-B320-B39EC70C1B97}" srcId="{4EDF4D0A-CD5D-4FE9-8838-56B640C04BEA}" destId="{746936B5-14CB-4768-BC3E-7BE57A433527}" srcOrd="5" destOrd="0" parTransId="{CEC5FBC5-C3B5-47E4-896A-21E631F82B80}" sibTransId="{A2F75605-F60C-4BF7-9CE6-3F39FEB0733A}"/>
    <dgm:cxn modelId="{62B4B292-C091-409F-A1DF-AF293D46B51B}" type="presOf" srcId="{EAD89D67-7CA5-4D19-935E-C719E9110B65}" destId="{C4AAFB8A-75FB-4F98-9DDD-1EBF37EA515B}" srcOrd="0" destOrd="0" presId="urn:microsoft.com/office/officeart/2005/8/layout/cycle3"/>
    <dgm:cxn modelId="{23C0FA6F-93B5-4983-8098-B65DEF1AE4F7}" type="presOf" srcId="{281C9ACA-8D62-4CD1-9DF3-9B32CC3549EB}" destId="{41E19FE1-F285-432F-8A2C-89A8B7D17362}" srcOrd="0" destOrd="0" presId="urn:microsoft.com/office/officeart/2005/8/layout/cycle3"/>
    <dgm:cxn modelId="{2B5E9E45-1378-4D05-B5B1-4E9CAF0DF84D}" type="presOf" srcId="{88470B35-FC0F-4E07-BEE9-5565ECE59659}" destId="{FA92B013-AAFE-401E-BFEE-DA18721FB0F2}" srcOrd="0" destOrd="0" presId="urn:microsoft.com/office/officeart/2005/8/layout/cycle3"/>
    <dgm:cxn modelId="{05552F88-0969-4729-8AC1-261551F81C2F}" type="presOf" srcId="{B49FFFCE-F34C-46E9-B015-E99CB26B247C}" destId="{257CEF68-53FA-4A35-A3FD-FA9E8B60D716}" srcOrd="0" destOrd="0" presId="urn:microsoft.com/office/officeart/2005/8/layout/cycle3"/>
    <dgm:cxn modelId="{B155860D-4F75-4735-9751-7043E39CA235}" srcId="{4EDF4D0A-CD5D-4FE9-8838-56B640C04BEA}" destId="{23CA3E4E-21CE-429C-9B7A-5D35224E1A3A}" srcOrd="6" destOrd="0" parTransId="{3D99DE8A-AC71-49C8-BD04-E71B342BC3C2}" sibTransId="{05982DF2-A1AF-488C-B8B5-C779A39B5B49}"/>
    <dgm:cxn modelId="{272FF780-8BA9-4884-8096-DC5C930C26F1}" type="presOf" srcId="{35B931D6-C65B-4B9E-8FC8-0F82FE5BE297}" destId="{85100CC6-A326-4CF0-8682-EAD4913A9774}" srcOrd="0" destOrd="0" presId="urn:microsoft.com/office/officeart/2005/8/layout/cycle3"/>
    <dgm:cxn modelId="{39368359-D192-4F2D-BC65-19DC353CFCA3}" type="presOf" srcId="{949BBACF-CDEA-425E-B70D-FD664F8F51A5}" destId="{09338156-17D6-43A0-A70C-6860FFCD39DF}" srcOrd="0" destOrd="0" presId="urn:microsoft.com/office/officeart/2005/8/layout/cycle3"/>
    <dgm:cxn modelId="{E14A8C4C-31D1-4ABC-A6A6-BD026C4D888A}" srcId="{4EDF4D0A-CD5D-4FE9-8838-56B640C04BEA}" destId="{35B931D6-C65B-4B9E-8FC8-0F82FE5BE297}" srcOrd="4" destOrd="0" parTransId="{A61971F7-A6BD-48CC-AB9D-78BBD75ADA01}" sibTransId="{6B83CF7C-71E0-4F10-896B-16CD5778161E}"/>
    <dgm:cxn modelId="{AD5383EF-D044-4041-AAB0-58D987B80529}" type="presParOf" srcId="{F15EB98D-1666-4B3B-BB08-9A9A69A9EB01}" destId="{697AF5B1-FA70-43F4-9F9A-84402A5E76F4}" srcOrd="0" destOrd="0" presId="urn:microsoft.com/office/officeart/2005/8/layout/cycle3"/>
    <dgm:cxn modelId="{798E1FD5-7EF5-468F-A808-DDDCECD4F8B0}" type="presParOf" srcId="{697AF5B1-FA70-43F4-9F9A-84402A5E76F4}" destId="{FC03106F-EC40-4A08-BD55-4E8F1E9CC52F}" srcOrd="0" destOrd="0" presId="urn:microsoft.com/office/officeart/2005/8/layout/cycle3"/>
    <dgm:cxn modelId="{0C6E1829-2536-450F-A6B4-D49145436CAD}" type="presParOf" srcId="{697AF5B1-FA70-43F4-9F9A-84402A5E76F4}" destId="{8E734D5D-4D57-403C-90A5-9CC7640C54F8}" srcOrd="1" destOrd="0" presId="urn:microsoft.com/office/officeart/2005/8/layout/cycle3"/>
    <dgm:cxn modelId="{A90A58CF-859A-4D60-8644-A27009AC31C7}" type="presParOf" srcId="{697AF5B1-FA70-43F4-9F9A-84402A5E76F4}" destId="{C4AAFB8A-75FB-4F98-9DDD-1EBF37EA515B}" srcOrd="2" destOrd="0" presId="urn:microsoft.com/office/officeart/2005/8/layout/cycle3"/>
    <dgm:cxn modelId="{246E2FA9-6673-459E-A341-F35AB25A7A6C}" type="presParOf" srcId="{697AF5B1-FA70-43F4-9F9A-84402A5E76F4}" destId="{41E19FE1-F285-432F-8A2C-89A8B7D17362}" srcOrd="3" destOrd="0" presId="urn:microsoft.com/office/officeart/2005/8/layout/cycle3"/>
    <dgm:cxn modelId="{F5250017-4A7E-4ADF-88B5-58E60FE203CB}" type="presParOf" srcId="{697AF5B1-FA70-43F4-9F9A-84402A5E76F4}" destId="{FA92B013-AAFE-401E-BFEE-DA18721FB0F2}" srcOrd="4" destOrd="0" presId="urn:microsoft.com/office/officeart/2005/8/layout/cycle3"/>
    <dgm:cxn modelId="{E9490352-6182-4B24-8A28-E83A8B0C192B}" type="presParOf" srcId="{697AF5B1-FA70-43F4-9F9A-84402A5E76F4}" destId="{85100CC6-A326-4CF0-8682-EAD4913A9774}" srcOrd="5" destOrd="0" presId="urn:microsoft.com/office/officeart/2005/8/layout/cycle3"/>
    <dgm:cxn modelId="{AD3C1680-0C32-4B6D-AAA7-5B499EF2CB28}" type="presParOf" srcId="{697AF5B1-FA70-43F4-9F9A-84402A5E76F4}" destId="{35AE0FE5-4122-4DEE-AF2A-FA95F233B927}" srcOrd="6" destOrd="0" presId="urn:microsoft.com/office/officeart/2005/8/layout/cycle3"/>
    <dgm:cxn modelId="{C9C1339B-8F48-4FF7-A2C7-F7977B64C888}" type="presParOf" srcId="{697AF5B1-FA70-43F4-9F9A-84402A5E76F4}" destId="{9704F321-E2D8-41DE-9CD5-C05A094008C2}" srcOrd="7" destOrd="0" presId="urn:microsoft.com/office/officeart/2005/8/layout/cycle3"/>
    <dgm:cxn modelId="{2B910951-D158-419E-8A56-63B2CD0987C9}" type="presParOf" srcId="{697AF5B1-FA70-43F4-9F9A-84402A5E76F4}" destId="{257CEF68-53FA-4A35-A3FD-FA9E8B60D716}" srcOrd="8" destOrd="0" presId="urn:microsoft.com/office/officeart/2005/8/layout/cycle3"/>
    <dgm:cxn modelId="{259E29BA-0496-49B5-BB8D-77EF72A8E8F6}" type="presParOf" srcId="{697AF5B1-FA70-43F4-9F9A-84402A5E76F4}" destId="{09338156-17D6-43A0-A70C-6860FFCD39DF}" srcOrd="9"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E8DBCB-79BC-46D9-A563-A33B92E11AB7}" type="doc">
      <dgm:prSet loTypeId="urn:microsoft.com/office/officeart/2005/8/layout/lProcess2" loCatId="list" qsTypeId="urn:microsoft.com/office/officeart/2005/8/quickstyle/simple1" qsCatId="simple" csTypeId="urn:microsoft.com/office/officeart/2005/8/colors/accent3_1" csCatId="accent3" phldr="1"/>
      <dgm:spPr/>
      <dgm:t>
        <a:bodyPr/>
        <a:lstStyle/>
        <a:p>
          <a:endParaRPr lang="en-US"/>
        </a:p>
      </dgm:t>
    </dgm:pt>
    <dgm:pt modelId="{80F7CF1B-8C5F-47DE-983D-A2161808F1B5}">
      <dgm:prSet phldrT="[Text]"/>
      <dgm:spPr/>
      <dgm:t>
        <a:bodyPr/>
        <a:lstStyle/>
        <a:p>
          <a:r>
            <a:rPr lang="en-US" dirty="0" smtClean="0"/>
            <a:t>Federal</a:t>
          </a:r>
          <a:endParaRPr lang="en-US" dirty="0"/>
        </a:p>
      </dgm:t>
    </dgm:pt>
    <dgm:pt modelId="{778443F0-121A-430A-B31C-51FBAA6FD50D}" type="parTrans" cxnId="{D0011664-EEBA-4EF1-8E06-687B6F0CFD86}">
      <dgm:prSet/>
      <dgm:spPr/>
      <dgm:t>
        <a:bodyPr/>
        <a:lstStyle/>
        <a:p>
          <a:endParaRPr lang="en-US"/>
        </a:p>
      </dgm:t>
    </dgm:pt>
    <dgm:pt modelId="{9BFDDC09-4BDB-40E4-AC60-461545413F52}" type="sibTrans" cxnId="{D0011664-EEBA-4EF1-8E06-687B6F0CFD86}">
      <dgm:prSet/>
      <dgm:spPr/>
      <dgm:t>
        <a:bodyPr/>
        <a:lstStyle/>
        <a:p>
          <a:endParaRPr lang="en-US"/>
        </a:p>
      </dgm:t>
    </dgm:pt>
    <dgm:pt modelId="{1DABD759-3AE3-43C4-B3E2-CCD062D8E0DC}">
      <dgm:prSet phldrT="[Text]"/>
      <dgm:spPr/>
      <dgm:t>
        <a:bodyPr/>
        <a:lstStyle/>
        <a:p>
          <a:r>
            <a:rPr lang="en-US" dirty="0" smtClean="0"/>
            <a:t>Federal dollars spent </a:t>
          </a:r>
          <a:endParaRPr lang="en-US" dirty="0"/>
        </a:p>
      </dgm:t>
    </dgm:pt>
    <dgm:pt modelId="{0B91B61A-4D45-43BF-ACDA-720D5640478D}" type="parTrans" cxnId="{C0897EE9-0C85-4343-8A61-556D549F6B07}">
      <dgm:prSet/>
      <dgm:spPr/>
      <dgm:t>
        <a:bodyPr/>
        <a:lstStyle/>
        <a:p>
          <a:endParaRPr lang="en-US"/>
        </a:p>
      </dgm:t>
    </dgm:pt>
    <dgm:pt modelId="{24FF4626-E20E-4A3B-A112-0DD255827643}" type="sibTrans" cxnId="{C0897EE9-0C85-4343-8A61-556D549F6B07}">
      <dgm:prSet/>
      <dgm:spPr/>
      <dgm:t>
        <a:bodyPr/>
        <a:lstStyle/>
        <a:p>
          <a:endParaRPr lang="en-US"/>
        </a:p>
      </dgm:t>
    </dgm:pt>
    <dgm:pt modelId="{8F2A6FED-AF41-4DBF-B241-07D85008B49D}">
      <dgm:prSet phldrT="[Text]"/>
      <dgm:spPr/>
      <dgm:t>
        <a:bodyPr/>
        <a:lstStyle/>
        <a:p>
          <a:r>
            <a:rPr lang="en-US" dirty="0" smtClean="0"/>
            <a:t>Program Income</a:t>
          </a:r>
          <a:endParaRPr lang="en-US" dirty="0"/>
        </a:p>
      </dgm:t>
    </dgm:pt>
    <dgm:pt modelId="{19F87E29-322B-48CB-9913-D6A13A54B27C}" type="parTrans" cxnId="{1BEAB440-FF9F-42D8-90EA-9E1B3053F429}">
      <dgm:prSet/>
      <dgm:spPr/>
      <dgm:t>
        <a:bodyPr/>
        <a:lstStyle/>
        <a:p>
          <a:endParaRPr lang="en-US"/>
        </a:p>
      </dgm:t>
    </dgm:pt>
    <dgm:pt modelId="{B6AABACF-8845-453D-8BFA-B528D994E986}" type="sibTrans" cxnId="{1BEAB440-FF9F-42D8-90EA-9E1B3053F429}">
      <dgm:prSet/>
      <dgm:spPr/>
      <dgm:t>
        <a:bodyPr/>
        <a:lstStyle/>
        <a:p>
          <a:endParaRPr lang="en-US"/>
        </a:p>
      </dgm:t>
    </dgm:pt>
    <dgm:pt modelId="{FAA8C05A-7067-4356-AAC8-4FE2601E061B}">
      <dgm:prSet phldrT="[Text]"/>
      <dgm:spPr/>
      <dgm:t>
        <a:bodyPr/>
        <a:lstStyle/>
        <a:p>
          <a:r>
            <a:rPr lang="en-US" dirty="0" smtClean="0"/>
            <a:t>State </a:t>
          </a:r>
          <a:endParaRPr lang="en-US" dirty="0"/>
        </a:p>
      </dgm:t>
    </dgm:pt>
    <dgm:pt modelId="{AD078BEE-8C2F-4978-A849-338252B45F30}" type="parTrans" cxnId="{AEA2632F-C1E9-4D89-A07B-81E91B5E245E}">
      <dgm:prSet/>
      <dgm:spPr/>
      <dgm:t>
        <a:bodyPr/>
        <a:lstStyle/>
        <a:p>
          <a:endParaRPr lang="en-US"/>
        </a:p>
      </dgm:t>
    </dgm:pt>
    <dgm:pt modelId="{1B6C3CBF-1F72-46D9-8580-F6A236C88220}" type="sibTrans" cxnId="{AEA2632F-C1E9-4D89-A07B-81E91B5E245E}">
      <dgm:prSet/>
      <dgm:spPr/>
      <dgm:t>
        <a:bodyPr/>
        <a:lstStyle/>
        <a:p>
          <a:endParaRPr lang="en-US"/>
        </a:p>
      </dgm:t>
    </dgm:pt>
    <dgm:pt modelId="{21947F4D-A7C2-4095-BB49-9F6F527960E8}">
      <dgm:prSet phldrT="[Text]"/>
      <dgm:spPr/>
      <dgm:t>
        <a:bodyPr/>
        <a:lstStyle/>
        <a:p>
          <a:r>
            <a:rPr lang="en-US" dirty="0" smtClean="0"/>
            <a:t>State dollars spent</a:t>
          </a:r>
          <a:endParaRPr lang="en-US" dirty="0"/>
        </a:p>
      </dgm:t>
    </dgm:pt>
    <dgm:pt modelId="{067FD169-69C5-4ED6-BCFA-6A7B5FECD393}" type="parTrans" cxnId="{DDEDB7FA-7005-4566-8BB5-D9BC30329AC6}">
      <dgm:prSet/>
      <dgm:spPr/>
      <dgm:t>
        <a:bodyPr/>
        <a:lstStyle/>
        <a:p>
          <a:endParaRPr lang="en-US"/>
        </a:p>
      </dgm:t>
    </dgm:pt>
    <dgm:pt modelId="{EC603FFA-6B0E-4CCF-840B-4F51C9437A99}" type="sibTrans" cxnId="{DDEDB7FA-7005-4566-8BB5-D9BC30329AC6}">
      <dgm:prSet/>
      <dgm:spPr/>
      <dgm:t>
        <a:bodyPr/>
        <a:lstStyle/>
        <a:p>
          <a:endParaRPr lang="en-US"/>
        </a:p>
      </dgm:t>
    </dgm:pt>
    <dgm:pt modelId="{4CD4D219-8D06-4453-A85F-2D2FC6405302}">
      <dgm:prSet phldrT="[Text]"/>
      <dgm:spPr/>
      <dgm:t>
        <a:bodyPr/>
        <a:lstStyle/>
        <a:p>
          <a:r>
            <a:rPr lang="en-US" dirty="0" smtClean="0"/>
            <a:t>Indirect Costs</a:t>
          </a:r>
          <a:endParaRPr lang="en-US" dirty="0"/>
        </a:p>
      </dgm:t>
    </dgm:pt>
    <dgm:pt modelId="{E981997C-1B74-4309-9D8C-6863A1978525}" type="parTrans" cxnId="{2E2AB0CE-DC8C-40CC-B9C2-BE935EFFC28A}">
      <dgm:prSet/>
      <dgm:spPr/>
      <dgm:t>
        <a:bodyPr/>
        <a:lstStyle/>
        <a:p>
          <a:endParaRPr lang="en-US"/>
        </a:p>
      </dgm:t>
    </dgm:pt>
    <dgm:pt modelId="{873B2841-AFD3-46C1-A3BF-3FEED9A95BEB}" type="sibTrans" cxnId="{2E2AB0CE-DC8C-40CC-B9C2-BE935EFFC28A}">
      <dgm:prSet/>
      <dgm:spPr/>
      <dgm:t>
        <a:bodyPr/>
        <a:lstStyle/>
        <a:p>
          <a:endParaRPr lang="en-US"/>
        </a:p>
      </dgm:t>
    </dgm:pt>
    <dgm:pt modelId="{E0E8B055-687F-4626-9674-42CAF406E10C}">
      <dgm:prSet phldrT="[Text]"/>
      <dgm:spPr/>
      <dgm:t>
        <a:bodyPr/>
        <a:lstStyle/>
        <a:p>
          <a:r>
            <a:rPr lang="en-US" dirty="0" smtClean="0"/>
            <a:t>Schedule A: Local Cash Match &amp; Non-Federal in-Kind Match (Maintenance of Effort)</a:t>
          </a:r>
          <a:endParaRPr lang="en-US" dirty="0"/>
        </a:p>
      </dgm:t>
    </dgm:pt>
    <dgm:pt modelId="{71E617A6-B3DE-44FB-A303-58139986CFC7}" type="parTrans" cxnId="{C7776553-C662-41BF-925D-C983202F602C}">
      <dgm:prSet/>
      <dgm:spPr/>
      <dgm:t>
        <a:bodyPr/>
        <a:lstStyle/>
        <a:p>
          <a:endParaRPr lang="en-US"/>
        </a:p>
      </dgm:t>
    </dgm:pt>
    <dgm:pt modelId="{B3C8143A-6384-4ECF-A9BE-DFDE5D749301}" type="sibTrans" cxnId="{C7776553-C662-41BF-925D-C983202F602C}">
      <dgm:prSet/>
      <dgm:spPr/>
      <dgm:t>
        <a:bodyPr/>
        <a:lstStyle/>
        <a:p>
          <a:endParaRPr lang="en-US"/>
        </a:p>
      </dgm:t>
    </dgm:pt>
    <dgm:pt modelId="{9F27D432-6B78-4DD1-9BFA-B1C037428FF7}" type="pres">
      <dgm:prSet presAssocID="{CBE8DBCB-79BC-46D9-A563-A33B92E11AB7}" presName="theList" presStyleCnt="0">
        <dgm:presLayoutVars>
          <dgm:dir/>
          <dgm:animLvl val="lvl"/>
          <dgm:resizeHandles val="exact"/>
        </dgm:presLayoutVars>
      </dgm:prSet>
      <dgm:spPr/>
      <dgm:t>
        <a:bodyPr/>
        <a:lstStyle/>
        <a:p>
          <a:endParaRPr lang="en-US"/>
        </a:p>
      </dgm:t>
    </dgm:pt>
    <dgm:pt modelId="{64596803-C2F1-4B35-8E42-D9673D446FB9}" type="pres">
      <dgm:prSet presAssocID="{80F7CF1B-8C5F-47DE-983D-A2161808F1B5}" presName="compNode" presStyleCnt="0"/>
      <dgm:spPr/>
    </dgm:pt>
    <dgm:pt modelId="{2F1A0A40-0BE6-41E1-8E8C-8508DAFAD325}" type="pres">
      <dgm:prSet presAssocID="{80F7CF1B-8C5F-47DE-983D-A2161808F1B5}" presName="aNode" presStyleLbl="bgShp" presStyleIdx="0" presStyleCnt="2" custLinFactNeighborX="-27916" custLinFactNeighborY="-1620"/>
      <dgm:spPr/>
      <dgm:t>
        <a:bodyPr/>
        <a:lstStyle/>
        <a:p>
          <a:endParaRPr lang="en-US"/>
        </a:p>
      </dgm:t>
    </dgm:pt>
    <dgm:pt modelId="{6B040FDD-840D-42C4-90D7-10A287410CDB}" type="pres">
      <dgm:prSet presAssocID="{80F7CF1B-8C5F-47DE-983D-A2161808F1B5}" presName="textNode" presStyleLbl="bgShp" presStyleIdx="0" presStyleCnt="2"/>
      <dgm:spPr/>
      <dgm:t>
        <a:bodyPr/>
        <a:lstStyle/>
        <a:p>
          <a:endParaRPr lang="en-US"/>
        </a:p>
      </dgm:t>
    </dgm:pt>
    <dgm:pt modelId="{8C13B51C-8B72-4263-BB7D-B69D52313C03}" type="pres">
      <dgm:prSet presAssocID="{80F7CF1B-8C5F-47DE-983D-A2161808F1B5}" presName="compChildNode" presStyleCnt="0"/>
      <dgm:spPr/>
    </dgm:pt>
    <dgm:pt modelId="{844A79AB-6666-474A-B5BA-F43319B416BD}" type="pres">
      <dgm:prSet presAssocID="{80F7CF1B-8C5F-47DE-983D-A2161808F1B5}" presName="theInnerList" presStyleCnt="0"/>
      <dgm:spPr/>
    </dgm:pt>
    <dgm:pt modelId="{5F25BA9B-EA7C-4C16-A104-65EC0CBDB03C}" type="pres">
      <dgm:prSet presAssocID="{1DABD759-3AE3-43C4-B3E2-CCD062D8E0DC}" presName="childNode" presStyleLbl="node1" presStyleIdx="0" presStyleCnt="5">
        <dgm:presLayoutVars>
          <dgm:bulletEnabled val="1"/>
        </dgm:presLayoutVars>
      </dgm:prSet>
      <dgm:spPr/>
      <dgm:t>
        <a:bodyPr/>
        <a:lstStyle/>
        <a:p>
          <a:endParaRPr lang="en-US"/>
        </a:p>
      </dgm:t>
    </dgm:pt>
    <dgm:pt modelId="{8F106E77-43E6-479C-B14B-BD879C4EB43B}" type="pres">
      <dgm:prSet presAssocID="{1DABD759-3AE3-43C4-B3E2-CCD062D8E0DC}" presName="aSpace2" presStyleCnt="0"/>
      <dgm:spPr/>
    </dgm:pt>
    <dgm:pt modelId="{64F279C9-03E4-4855-96D2-18A71CE2042E}" type="pres">
      <dgm:prSet presAssocID="{8F2A6FED-AF41-4DBF-B241-07D85008B49D}" presName="childNode" presStyleLbl="node1" presStyleIdx="1" presStyleCnt="5">
        <dgm:presLayoutVars>
          <dgm:bulletEnabled val="1"/>
        </dgm:presLayoutVars>
      </dgm:prSet>
      <dgm:spPr/>
      <dgm:t>
        <a:bodyPr/>
        <a:lstStyle/>
        <a:p>
          <a:endParaRPr lang="en-US"/>
        </a:p>
      </dgm:t>
    </dgm:pt>
    <dgm:pt modelId="{27FC0487-2152-49EC-A0FA-855501E93D75}" type="pres">
      <dgm:prSet presAssocID="{8F2A6FED-AF41-4DBF-B241-07D85008B49D}" presName="aSpace2" presStyleCnt="0"/>
      <dgm:spPr/>
    </dgm:pt>
    <dgm:pt modelId="{075E9E8B-0DE7-44B2-835A-6DB327E0CF14}" type="pres">
      <dgm:prSet presAssocID="{4CD4D219-8D06-4453-A85F-2D2FC6405302}" presName="childNode" presStyleLbl="node1" presStyleIdx="2" presStyleCnt="5">
        <dgm:presLayoutVars>
          <dgm:bulletEnabled val="1"/>
        </dgm:presLayoutVars>
      </dgm:prSet>
      <dgm:spPr/>
      <dgm:t>
        <a:bodyPr/>
        <a:lstStyle/>
        <a:p>
          <a:endParaRPr lang="en-US"/>
        </a:p>
      </dgm:t>
    </dgm:pt>
    <dgm:pt modelId="{09A9C138-1B98-4303-8531-027B1025630D}" type="pres">
      <dgm:prSet presAssocID="{4CD4D219-8D06-4453-A85F-2D2FC6405302}" presName="aSpace2" presStyleCnt="0"/>
      <dgm:spPr/>
    </dgm:pt>
    <dgm:pt modelId="{4B61CC87-E0FE-4ABC-92D8-A91E22981953}" type="pres">
      <dgm:prSet presAssocID="{E0E8B055-687F-4626-9674-42CAF406E10C}" presName="childNode" presStyleLbl="node1" presStyleIdx="3" presStyleCnt="5">
        <dgm:presLayoutVars>
          <dgm:bulletEnabled val="1"/>
        </dgm:presLayoutVars>
      </dgm:prSet>
      <dgm:spPr/>
      <dgm:t>
        <a:bodyPr/>
        <a:lstStyle/>
        <a:p>
          <a:endParaRPr lang="en-US"/>
        </a:p>
      </dgm:t>
    </dgm:pt>
    <dgm:pt modelId="{22CA0139-97D5-4A70-99B0-EE5EC48698F7}" type="pres">
      <dgm:prSet presAssocID="{80F7CF1B-8C5F-47DE-983D-A2161808F1B5}" presName="aSpace" presStyleCnt="0"/>
      <dgm:spPr/>
    </dgm:pt>
    <dgm:pt modelId="{A83B1F22-B4C4-4380-A38A-FF2F1242A7A2}" type="pres">
      <dgm:prSet presAssocID="{FAA8C05A-7067-4356-AAC8-4FE2601E061B}" presName="compNode" presStyleCnt="0"/>
      <dgm:spPr/>
    </dgm:pt>
    <dgm:pt modelId="{2D90F93C-0308-4E55-A65E-C0662B68EA30}" type="pres">
      <dgm:prSet presAssocID="{FAA8C05A-7067-4356-AAC8-4FE2601E061B}" presName="aNode" presStyleLbl="bgShp" presStyleIdx="1" presStyleCnt="2"/>
      <dgm:spPr/>
      <dgm:t>
        <a:bodyPr/>
        <a:lstStyle/>
        <a:p>
          <a:endParaRPr lang="en-US"/>
        </a:p>
      </dgm:t>
    </dgm:pt>
    <dgm:pt modelId="{9E18625B-5C81-4B67-B618-526520A9F81A}" type="pres">
      <dgm:prSet presAssocID="{FAA8C05A-7067-4356-AAC8-4FE2601E061B}" presName="textNode" presStyleLbl="bgShp" presStyleIdx="1" presStyleCnt="2"/>
      <dgm:spPr/>
      <dgm:t>
        <a:bodyPr/>
        <a:lstStyle/>
        <a:p>
          <a:endParaRPr lang="en-US"/>
        </a:p>
      </dgm:t>
    </dgm:pt>
    <dgm:pt modelId="{B0A62FF1-E614-48DB-9976-921F2C2EDC5B}" type="pres">
      <dgm:prSet presAssocID="{FAA8C05A-7067-4356-AAC8-4FE2601E061B}" presName="compChildNode" presStyleCnt="0"/>
      <dgm:spPr/>
    </dgm:pt>
    <dgm:pt modelId="{2503207E-6073-45D5-BC8A-0ACA755DC6EE}" type="pres">
      <dgm:prSet presAssocID="{FAA8C05A-7067-4356-AAC8-4FE2601E061B}" presName="theInnerList" presStyleCnt="0"/>
      <dgm:spPr/>
    </dgm:pt>
    <dgm:pt modelId="{EEEA9E48-A7B5-4868-8EAC-076674700163}" type="pres">
      <dgm:prSet presAssocID="{21947F4D-A7C2-4095-BB49-9F6F527960E8}" presName="childNode" presStyleLbl="node1" presStyleIdx="4" presStyleCnt="5">
        <dgm:presLayoutVars>
          <dgm:bulletEnabled val="1"/>
        </dgm:presLayoutVars>
      </dgm:prSet>
      <dgm:spPr/>
      <dgm:t>
        <a:bodyPr/>
        <a:lstStyle/>
        <a:p>
          <a:endParaRPr lang="en-US"/>
        </a:p>
      </dgm:t>
    </dgm:pt>
  </dgm:ptLst>
  <dgm:cxnLst>
    <dgm:cxn modelId="{81F24F0D-53DC-4BC3-80FE-3523C64D7718}" type="presOf" srcId="{1DABD759-3AE3-43C4-B3E2-CCD062D8E0DC}" destId="{5F25BA9B-EA7C-4C16-A104-65EC0CBDB03C}" srcOrd="0" destOrd="0" presId="urn:microsoft.com/office/officeart/2005/8/layout/lProcess2"/>
    <dgm:cxn modelId="{E6CCCA90-A14A-44D5-99E4-7DA5F0C6C35A}" type="presOf" srcId="{80F7CF1B-8C5F-47DE-983D-A2161808F1B5}" destId="{6B040FDD-840D-42C4-90D7-10A287410CDB}" srcOrd="1" destOrd="0" presId="urn:microsoft.com/office/officeart/2005/8/layout/lProcess2"/>
    <dgm:cxn modelId="{36A0A1FA-4851-43FC-9E68-95D31FC7EF5A}" type="presOf" srcId="{E0E8B055-687F-4626-9674-42CAF406E10C}" destId="{4B61CC87-E0FE-4ABC-92D8-A91E22981953}" srcOrd="0" destOrd="0" presId="urn:microsoft.com/office/officeart/2005/8/layout/lProcess2"/>
    <dgm:cxn modelId="{AEA2632F-C1E9-4D89-A07B-81E91B5E245E}" srcId="{CBE8DBCB-79BC-46D9-A563-A33B92E11AB7}" destId="{FAA8C05A-7067-4356-AAC8-4FE2601E061B}" srcOrd="1" destOrd="0" parTransId="{AD078BEE-8C2F-4978-A849-338252B45F30}" sibTransId="{1B6C3CBF-1F72-46D9-8580-F6A236C88220}"/>
    <dgm:cxn modelId="{DDEDB7FA-7005-4566-8BB5-D9BC30329AC6}" srcId="{FAA8C05A-7067-4356-AAC8-4FE2601E061B}" destId="{21947F4D-A7C2-4095-BB49-9F6F527960E8}" srcOrd="0" destOrd="0" parTransId="{067FD169-69C5-4ED6-BCFA-6A7B5FECD393}" sibTransId="{EC603FFA-6B0E-4CCF-840B-4F51C9437A99}"/>
    <dgm:cxn modelId="{C7776553-C662-41BF-925D-C983202F602C}" srcId="{80F7CF1B-8C5F-47DE-983D-A2161808F1B5}" destId="{E0E8B055-687F-4626-9674-42CAF406E10C}" srcOrd="3" destOrd="0" parTransId="{71E617A6-B3DE-44FB-A303-58139986CFC7}" sibTransId="{B3C8143A-6384-4ECF-A9BE-DFDE5D749301}"/>
    <dgm:cxn modelId="{AE8444F5-F14D-49F8-9256-366BF73EEF5B}" type="presOf" srcId="{80F7CF1B-8C5F-47DE-983D-A2161808F1B5}" destId="{2F1A0A40-0BE6-41E1-8E8C-8508DAFAD325}" srcOrd="0" destOrd="0" presId="urn:microsoft.com/office/officeart/2005/8/layout/lProcess2"/>
    <dgm:cxn modelId="{AE5A4344-E20D-4FC0-9C08-5D9E8A6D31EF}" type="presOf" srcId="{FAA8C05A-7067-4356-AAC8-4FE2601E061B}" destId="{9E18625B-5C81-4B67-B618-526520A9F81A}" srcOrd="1" destOrd="0" presId="urn:microsoft.com/office/officeart/2005/8/layout/lProcess2"/>
    <dgm:cxn modelId="{1AD6D108-5A35-4E8A-925C-F058CFEF2423}" type="presOf" srcId="{4CD4D219-8D06-4453-A85F-2D2FC6405302}" destId="{075E9E8B-0DE7-44B2-835A-6DB327E0CF14}" srcOrd="0" destOrd="0" presId="urn:microsoft.com/office/officeart/2005/8/layout/lProcess2"/>
    <dgm:cxn modelId="{A179AD0D-7169-4113-9907-BB3AD8F5B7DB}" type="presOf" srcId="{FAA8C05A-7067-4356-AAC8-4FE2601E061B}" destId="{2D90F93C-0308-4E55-A65E-C0662B68EA30}" srcOrd="0" destOrd="0" presId="urn:microsoft.com/office/officeart/2005/8/layout/lProcess2"/>
    <dgm:cxn modelId="{C0897EE9-0C85-4343-8A61-556D549F6B07}" srcId="{80F7CF1B-8C5F-47DE-983D-A2161808F1B5}" destId="{1DABD759-3AE3-43C4-B3E2-CCD062D8E0DC}" srcOrd="0" destOrd="0" parTransId="{0B91B61A-4D45-43BF-ACDA-720D5640478D}" sibTransId="{24FF4626-E20E-4A3B-A112-0DD255827643}"/>
    <dgm:cxn modelId="{D0011664-EEBA-4EF1-8E06-687B6F0CFD86}" srcId="{CBE8DBCB-79BC-46D9-A563-A33B92E11AB7}" destId="{80F7CF1B-8C5F-47DE-983D-A2161808F1B5}" srcOrd="0" destOrd="0" parTransId="{778443F0-121A-430A-B31C-51FBAA6FD50D}" sibTransId="{9BFDDC09-4BDB-40E4-AC60-461545413F52}"/>
    <dgm:cxn modelId="{6D9DFBB2-88DD-4D4C-8B30-778872A02FCF}" type="presOf" srcId="{21947F4D-A7C2-4095-BB49-9F6F527960E8}" destId="{EEEA9E48-A7B5-4868-8EAC-076674700163}" srcOrd="0" destOrd="0" presId="urn:microsoft.com/office/officeart/2005/8/layout/lProcess2"/>
    <dgm:cxn modelId="{1BEAB440-FF9F-42D8-90EA-9E1B3053F429}" srcId="{80F7CF1B-8C5F-47DE-983D-A2161808F1B5}" destId="{8F2A6FED-AF41-4DBF-B241-07D85008B49D}" srcOrd="1" destOrd="0" parTransId="{19F87E29-322B-48CB-9913-D6A13A54B27C}" sibTransId="{B6AABACF-8845-453D-8BFA-B528D994E986}"/>
    <dgm:cxn modelId="{15DA602A-C586-4FF7-B8B7-527099E36064}" type="presOf" srcId="{CBE8DBCB-79BC-46D9-A563-A33B92E11AB7}" destId="{9F27D432-6B78-4DD1-9BFA-B1C037428FF7}" srcOrd="0" destOrd="0" presId="urn:microsoft.com/office/officeart/2005/8/layout/lProcess2"/>
    <dgm:cxn modelId="{D80994B1-5F59-4570-B5D5-C4A2279DD2A6}" type="presOf" srcId="{8F2A6FED-AF41-4DBF-B241-07D85008B49D}" destId="{64F279C9-03E4-4855-96D2-18A71CE2042E}" srcOrd="0" destOrd="0" presId="urn:microsoft.com/office/officeart/2005/8/layout/lProcess2"/>
    <dgm:cxn modelId="{2E2AB0CE-DC8C-40CC-B9C2-BE935EFFC28A}" srcId="{80F7CF1B-8C5F-47DE-983D-A2161808F1B5}" destId="{4CD4D219-8D06-4453-A85F-2D2FC6405302}" srcOrd="2" destOrd="0" parTransId="{E981997C-1B74-4309-9D8C-6863A1978525}" sibTransId="{873B2841-AFD3-46C1-A3BF-3FEED9A95BEB}"/>
    <dgm:cxn modelId="{D358719E-0A07-4782-B125-03090381487E}" type="presParOf" srcId="{9F27D432-6B78-4DD1-9BFA-B1C037428FF7}" destId="{64596803-C2F1-4B35-8E42-D9673D446FB9}" srcOrd="0" destOrd="0" presId="urn:microsoft.com/office/officeart/2005/8/layout/lProcess2"/>
    <dgm:cxn modelId="{614C8CED-D8D4-42A2-A507-5E0A67885198}" type="presParOf" srcId="{64596803-C2F1-4B35-8E42-D9673D446FB9}" destId="{2F1A0A40-0BE6-41E1-8E8C-8508DAFAD325}" srcOrd="0" destOrd="0" presId="urn:microsoft.com/office/officeart/2005/8/layout/lProcess2"/>
    <dgm:cxn modelId="{131B5AF7-2CA9-488B-B9DC-4AD13356AE7C}" type="presParOf" srcId="{64596803-C2F1-4B35-8E42-D9673D446FB9}" destId="{6B040FDD-840D-42C4-90D7-10A287410CDB}" srcOrd="1" destOrd="0" presId="urn:microsoft.com/office/officeart/2005/8/layout/lProcess2"/>
    <dgm:cxn modelId="{90E425BA-2BDE-4A85-9A20-F4B80FC972F7}" type="presParOf" srcId="{64596803-C2F1-4B35-8E42-D9673D446FB9}" destId="{8C13B51C-8B72-4263-BB7D-B69D52313C03}" srcOrd="2" destOrd="0" presId="urn:microsoft.com/office/officeart/2005/8/layout/lProcess2"/>
    <dgm:cxn modelId="{ECD8CAD2-F14A-44BE-B2CF-9D05A876E500}" type="presParOf" srcId="{8C13B51C-8B72-4263-BB7D-B69D52313C03}" destId="{844A79AB-6666-474A-B5BA-F43319B416BD}" srcOrd="0" destOrd="0" presId="urn:microsoft.com/office/officeart/2005/8/layout/lProcess2"/>
    <dgm:cxn modelId="{4EA92A18-3C2C-489D-809A-D2B584560EB8}" type="presParOf" srcId="{844A79AB-6666-474A-B5BA-F43319B416BD}" destId="{5F25BA9B-EA7C-4C16-A104-65EC0CBDB03C}" srcOrd="0" destOrd="0" presId="urn:microsoft.com/office/officeart/2005/8/layout/lProcess2"/>
    <dgm:cxn modelId="{8AEAC2FE-FA3A-49BB-A043-387DF44C20D9}" type="presParOf" srcId="{844A79AB-6666-474A-B5BA-F43319B416BD}" destId="{8F106E77-43E6-479C-B14B-BD879C4EB43B}" srcOrd="1" destOrd="0" presId="urn:microsoft.com/office/officeart/2005/8/layout/lProcess2"/>
    <dgm:cxn modelId="{3E6E33FB-3CA1-4444-9A93-D3699F3F0759}" type="presParOf" srcId="{844A79AB-6666-474A-B5BA-F43319B416BD}" destId="{64F279C9-03E4-4855-96D2-18A71CE2042E}" srcOrd="2" destOrd="0" presId="urn:microsoft.com/office/officeart/2005/8/layout/lProcess2"/>
    <dgm:cxn modelId="{63EC78B7-F283-43DA-8198-8D02795AB5DA}" type="presParOf" srcId="{844A79AB-6666-474A-B5BA-F43319B416BD}" destId="{27FC0487-2152-49EC-A0FA-855501E93D75}" srcOrd="3" destOrd="0" presId="urn:microsoft.com/office/officeart/2005/8/layout/lProcess2"/>
    <dgm:cxn modelId="{08B62C8E-6639-44EA-963A-4C2714E09ED2}" type="presParOf" srcId="{844A79AB-6666-474A-B5BA-F43319B416BD}" destId="{075E9E8B-0DE7-44B2-835A-6DB327E0CF14}" srcOrd="4" destOrd="0" presId="urn:microsoft.com/office/officeart/2005/8/layout/lProcess2"/>
    <dgm:cxn modelId="{FCB8A308-3213-4087-B024-9D527A70822C}" type="presParOf" srcId="{844A79AB-6666-474A-B5BA-F43319B416BD}" destId="{09A9C138-1B98-4303-8531-027B1025630D}" srcOrd="5" destOrd="0" presId="urn:microsoft.com/office/officeart/2005/8/layout/lProcess2"/>
    <dgm:cxn modelId="{C928CCBF-24BD-40FA-B3D5-6113BBCE2658}" type="presParOf" srcId="{844A79AB-6666-474A-B5BA-F43319B416BD}" destId="{4B61CC87-E0FE-4ABC-92D8-A91E22981953}" srcOrd="6" destOrd="0" presId="urn:microsoft.com/office/officeart/2005/8/layout/lProcess2"/>
    <dgm:cxn modelId="{CBBA7D65-CA14-4443-832A-5A343DAE4B26}" type="presParOf" srcId="{9F27D432-6B78-4DD1-9BFA-B1C037428FF7}" destId="{22CA0139-97D5-4A70-99B0-EE5EC48698F7}" srcOrd="1" destOrd="0" presId="urn:microsoft.com/office/officeart/2005/8/layout/lProcess2"/>
    <dgm:cxn modelId="{073A83F0-946D-4798-9C45-DD957EDB5936}" type="presParOf" srcId="{9F27D432-6B78-4DD1-9BFA-B1C037428FF7}" destId="{A83B1F22-B4C4-4380-A38A-FF2F1242A7A2}" srcOrd="2" destOrd="0" presId="urn:microsoft.com/office/officeart/2005/8/layout/lProcess2"/>
    <dgm:cxn modelId="{104EE355-C2F3-4003-8F86-0A7AC0A36A82}" type="presParOf" srcId="{A83B1F22-B4C4-4380-A38A-FF2F1242A7A2}" destId="{2D90F93C-0308-4E55-A65E-C0662B68EA30}" srcOrd="0" destOrd="0" presId="urn:microsoft.com/office/officeart/2005/8/layout/lProcess2"/>
    <dgm:cxn modelId="{BBC397AE-43B9-4D9B-B905-4EAB0A3C907F}" type="presParOf" srcId="{A83B1F22-B4C4-4380-A38A-FF2F1242A7A2}" destId="{9E18625B-5C81-4B67-B618-526520A9F81A}" srcOrd="1" destOrd="0" presId="urn:microsoft.com/office/officeart/2005/8/layout/lProcess2"/>
    <dgm:cxn modelId="{E1005704-0715-4E42-8B2F-C5E6FDF7531A}" type="presParOf" srcId="{A83B1F22-B4C4-4380-A38A-FF2F1242A7A2}" destId="{B0A62FF1-E614-48DB-9976-921F2C2EDC5B}" srcOrd="2" destOrd="0" presId="urn:microsoft.com/office/officeart/2005/8/layout/lProcess2"/>
    <dgm:cxn modelId="{8F46D0E4-DAF0-4EB3-A4C9-DF104B92F20A}" type="presParOf" srcId="{B0A62FF1-E614-48DB-9976-921F2C2EDC5B}" destId="{2503207E-6073-45D5-BC8A-0ACA755DC6EE}" srcOrd="0" destOrd="0" presId="urn:microsoft.com/office/officeart/2005/8/layout/lProcess2"/>
    <dgm:cxn modelId="{AE45EF1F-F9F5-49D2-9B09-BE6415BFDE50}" type="presParOf" srcId="{2503207E-6073-45D5-BC8A-0ACA755DC6EE}" destId="{EEEA9E48-A7B5-4868-8EAC-076674700163}"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6AD211-A529-4568-AFE1-7D6305CF13CA}" type="doc">
      <dgm:prSet loTypeId="urn:microsoft.com/office/officeart/2005/8/layout/bProcess4" loCatId="process" qsTypeId="urn:microsoft.com/office/officeart/2005/8/quickstyle/simple3" qsCatId="simple" csTypeId="urn:microsoft.com/office/officeart/2005/8/colors/colorful2" csCatId="colorful" phldr="1"/>
      <dgm:spPr/>
      <dgm:t>
        <a:bodyPr/>
        <a:lstStyle/>
        <a:p>
          <a:endParaRPr lang="en-US"/>
        </a:p>
      </dgm:t>
    </dgm:pt>
    <dgm:pt modelId="{BCB075FA-3F4E-445D-A592-8088F22DB731}">
      <dgm:prSet phldrT="[Text]"/>
      <dgm:spPr>
        <a:xfrm>
          <a:off x="4531" y="145367"/>
          <a:ext cx="1769566" cy="1061739"/>
        </a:xfrm>
        <a:prstGeom prst="roundRect">
          <a:avLst>
            <a:gd name="adj" fmla="val 10000"/>
          </a:avLst>
        </a:prstGeom>
      </dgm:spPr>
      <dgm:t>
        <a:bodyPr/>
        <a:lstStyle/>
        <a:p>
          <a:r>
            <a:rPr lang="en-US" smtClean="0">
              <a:latin typeface="Arial"/>
              <a:ea typeface="+mn-ea"/>
              <a:cs typeface="+mn-cs"/>
            </a:rPr>
            <a:t>Intake /  Orientation</a:t>
          </a:r>
          <a:endParaRPr lang="en-US" dirty="0">
            <a:latin typeface="Arial"/>
            <a:ea typeface="+mn-ea"/>
            <a:cs typeface="+mn-cs"/>
          </a:endParaRPr>
        </a:p>
      </dgm:t>
    </dgm:pt>
    <dgm:pt modelId="{66ACE76F-C1A5-4BFE-A5AE-2733837A0B49}" type="parTrans" cxnId="{2DC530A4-6F0F-4225-BA98-57E166A58B65}">
      <dgm:prSet/>
      <dgm:spPr/>
      <dgm:t>
        <a:bodyPr/>
        <a:lstStyle/>
        <a:p>
          <a:endParaRPr lang="en-US"/>
        </a:p>
      </dgm:t>
    </dgm:pt>
    <dgm:pt modelId="{2BA719F1-69B1-4D56-8640-9D9B323B7BD9}" type="sibTrans" cxnId="{2DC530A4-6F0F-4225-BA98-57E166A58B65}">
      <dgm:prSet/>
      <dgm:spPr>
        <a:xfrm rot="5400000">
          <a:off x="-297935" y="989515"/>
          <a:ext cx="1319967" cy="159260"/>
        </a:xfrm>
        <a:prstGeom prst="rect">
          <a:avLst/>
        </a:prstGeom>
      </dgm:spPr>
      <dgm:t>
        <a:bodyPr/>
        <a:lstStyle/>
        <a:p>
          <a:endParaRPr lang="en-US"/>
        </a:p>
      </dgm:t>
    </dgm:pt>
    <dgm:pt modelId="{6E06B5E2-0499-46BA-BABF-7B1A2AF70F67}">
      <dgm:prSet phldrT="[Text]"/>
      <dgm:spPr>
        <a:xfrm>
          <a:off x="4531" y="1472542"/>
          <a:ext cx="1769566" cy="1061739"/>
        </a:xfrm>
        <a:prstGeom prst="roundRect">
          <a:avLst>
            <a:gd name="adj" fmla="val 10000"/>
          </a:avLst>
        </a:prstGeom>
      </dgm:spPr>
      <dgm:t>
        <a:bodyPr/>
        <a:lstStyle/>
        <a:p>
          <a:r>
            <a:rPr lang="en-US" smtClean="0">
              <a:latin typeface="Arial"/>
              <a:ea typeface="+mn-ea"/>
              <a:cs typeface="+mn-cs"/>
            </a:rPr>
            <a:t>Student Eligibility, Marketing &amp; Retention</a:t>
          </a:r>
          <a:endParaRPr lang="en-US" dirty="0">
            <a:latin typeface="Arial"/>
            <a:ea typeface="+mn-ea"/>
            <a:cs typeface="+mn-cs"/>
          </a:endParaRPr>
        </a:p>
      </dgm:t>
    </dgm:pt>
    <dgm:pt modelId="{0194C203-F24A-41F3-A7DD-1AA48F501213}" type="parTrans" cxnId="{58DD44D5-7BDA-42C0-B58A-3F0082F4DB81}">
      <dgm:prSet/>
      <dgm:spPr/>
      <dgm:t>
        <a:bodyPr/>
        <a:lstStyle/>
        <a:p>
          <a:endParaRPr lang="en-US"/>
        </a:p>
      </dgm:t>
    </dgm:pt>
    <dgm:pt modelId="{EDF16063-CBD2-4438-BFD2-682498D3D8DE}" type="sibTrans" cxnId="{58DD44D5-7BDA-42C0-B58A-3F0082F4DB81}">
      <dgm:prSet/>
      <dgm:spPr>
        <a:xfrm rot="5400000">
          <a:off x="-297935" y="2316690"/>
          <a:ext cx="1319967" cy="159260"/>
        </a:xfrm>
        <a:prstGeom prst="rect">
          <a:avLst/>
        </a:prstGeom>
      </dgm:spPr>
      <dgm:t>
        <a:bodyPr/>
        <a:lstStyle/>
        <a:p>
          <a:endParaRPr lang="en-US"/>
        </a:p>
      </dgm:t>
    </dgm:pt>
    <dgm:pt modelId="{8AEFD651-6F15-4F36-ACD4-9452AAB522E0}">
      <dgm:prSet phldrT="[Text]"/>
      <dgm:spPr>
        <a:xfrm>
          <a:off x="4531" y="2799717"/>
          <a:ext cx="1769566" cy="1061739"/>
        </a:xfrm>
        <a:prstGeom prst="roundRect">
          <a:avLst>
            <a:gd name="adj" fmla="val 10000"/>
          </a:avLst>
        </a:prstGeom>
      </dgm:spPr>
      <dgm:t>
        <a:bodyPr/>
        <a:lstStyle/>
        <a:p>
          <a:r>
            <a:rPr lang="en-US" smtClean="0">
              <a:latin typeface="Arial"/>
              <a:ea typeface="+mn-ea"/>
              <a:cs typeface="+mn-cs"/>
            </a:rPr>
            <a:t>Sufficient Intensity &amp; Duration</a:t>
          </a:r>
          <a:endParaRPr lang="en-US" dirty="0">
            <a:latin typeface="Arial"/>
            <a:ea typeface="+mn-ea"/>
            <a:cs typeface="+mn-cs"/>
          </a:endParaRPr>
        </a:p>
      </dgm:t>
    </dgm:pt>
    <dgm:pt modelId="{4CD822B2-048B-4859-9235-680DBF372205}" type="parTrans" cxnId="{3C9CA504-255F-4141-B12C-4E420257D7F4}">
      <dgm:prSet/>
      <dgm:spPr/>
      <dgm:t>
        <a:bodyPr/>
        <a:lstStyle/>
        <a:p>
          <a:endParaRPr lang="en-US"/>
        </a:p>
      </dgm:t>
    </dgm:pt>
    <dgm:pt modelId="{A62A16F1-EE89-48F3-ACF0-71A1A10BCF1E}" type="sibTrans" cxnId="{3C9CA504-255F-4141-B12C-4E420257D7F4}">
      <dgm:prSet/>
      <dgm:spPr>
        <a:xfrm rot="5400000">
          <a:off x="-297935" y="3643865"/>
          <a:ext cx="1319967" cy="159260"/>
        </a:xfrm>
        <a:prstGeom prst="rect">
          <a:avLst/>
        </a:prstGeom>
      </dgm:spPr>
      <dgm:t>
        <a:bodyPr/>
        <a:lstStyle/>
        <a:p>
          <a:endParaRPr lang="en-US"/>
        </a:p>
      </dgm:t>
    </dgm:pt>
    <dgm:pt modelId="{3A6CC21B-71E4-40A3-A6A5-887661687125}">
      <dgm:prSet phldrT="[Text]"/>
      <dgm:spPr>
        <a:xfrm>
          <a:off x="4531" y="4126892"/>
          <a:ext cx="1769566" cy="1061739"/>
        </a:xfrm>
        <a:prstGeom prst="roundRect">
          <a:avLst>
            <a:gd name="adj" fmla="val 10000"/>
          </a:avLst>
        </a:prstGeom>
      </dgm:spPr>
      <dgm:t>
        <a:bodyPr/>
        <a:lstStyle/>
        <a:p>
          <a:r>
            <a:rPr lang="en-US" smtClean="0">
              <a:latin typeface="Arial"/>
              <a:ea typeface="+mn-ea"/>
              <a:cs typeface="+mn-cs"/>
            </a:rPr>
            <a:t>Education/Instruction &amp; Career Counseling</a:t>
          </a:r>
          <a:endParaRPr lang="en-US" dirty="0">
            <a:latin typeface="Arial"/>
            <a:ea typeface="+mn-ea"/>
            <a:cs typeface="+mn-cs"/>
          </a:endParaRPr>
        </a:p>
      </dgm:t>
    </dgm:pt>
    <dgm:pt modelId="{3758B3B8-FB3E-41EF-BE75-8A33976DDA2D}" type="parTrans" cxnId="{FFA84325-3D54-4F82-8791-87A2DA172FB1}">
      <dgm:prSet/>
      <dgm:spPr/>
      <dgm:t>
        <a:bodyPr/>
        <a:lstStyle/>
        <a:p>
          <a:endParaRPr lang="en-US"/>
        </a:p>
      </dgm:t>
    </dgm:pt>
    <dgm:pt modelId="{C595A3DA-7C96-4EA4-A407-D481BC31CE7D}" type="sibTrans" cxnId="{FFA84325-3D54-4F82-8791-87A2DA172FB1}">
      <dgm:prSet/>
      <dgm:spPr>
        <a:xfrm>
          <a:off x="365652" y="4307452"/>
          <a:ext cx="2346316" cy="159260"/>
        </a:xfrm>
        <a:prstGeom prst="rect">
          <a:avLst/>
        </a:prstGeom>
      </dgm:spPr>
      <dgm:t>
        <a:bodyPr/>
        <a:lstStyle/>
        <a:p>
          <a:endParaRPr lang="en-US"/>
        </a:p>
      </dgm:t>
    </dgm:pt>
    <dgm:pt modelId="{448A2D0C-4EBA-4D8B-BE20-CBB985EBDDC4}">
      <dgm:prSet phldrT="[Text]"/>
      <dgm:spPr>
        <a:xfrm>
          <a:off x="2358055" y="4126892"/>
          <a:ext cx="1769566" cy="1061739"/>
        </a:xfrm>
        <a:prstGeom prst="roundRect">
          <a:avLst>
            <a:gd name="adj" fmla="val 10000"/>
          </a:avLst>
        </a:prstGeom>
      </dgm:spPr>
      <dgm:t>
        <a:bodyPr/>
        <a:lstStyle/>
        <a:p>
          <a:r>
            <a:rPr lang="en-US" smtClean="0">
              <a:latin typeface="Arial"/>
              <a:ea typeface="+mn-ea"/>
              <a:cs typeface="+mn-cs"/>
            </a:rPr>
            <a:t>Program Personnel</a:t>
          </a:r>
          <a:endParaRPr lang="en-US" dirty="0">
            <a:latin typeface="Arial"/>
            <a:ea typeface="+mn-ea"/>
            <a:cs typeface="+mn-cs"/>
          </a:endParaRPr>
        </a:p>
      </dgm:t>
    </dgm:pt>
    <dgm:pt modelId="{70EDFD5B-47DC-4005-841A-86E32822C0E7}" type="parTrans" cxnId="{BD603B2A-1061-4644-8355-6D392E6276C9}">
      <dgm:prSet/>
      <dgm:spPr/>
      <dgm:t>
        <a:bodyPr/>
        <a:lstStyle/>
        <a:p>
          <a:endParaRPr lang="en-US"/>
        </a:p>
      </dgm:t>
    </dgm:pt>
    <dgm:pt modelId="{28F07AAA-E4B4-40F3-8E72-FD07DE871EA4}" type="sibTrans" cxnId="{BD603B2A-1061-4644-8355-6D392E6276C9}">
      <dgm:prSet/>
      <dgm:spPr>
        <a:xfrm rot="16200000">
          <a:off x="2055588" y="3643865"/>
          <a:ext cx="1319967" cy="159260"/>
        </a:xfrm>
        <a:prstGeom prst="rect">
          <a:avLst/>
        </a:prstGeom>
      </dgm:spPr>
      <dgm:t>
        <a:bodyPr/>
        <a:lstStyle/>
        <a:p>
          <a:endParaRPr lang="en-US"/>
        </a:p>
      </dgm:t>
    </dgm:pt>
    <dgm:pt modelId="{8E1458A8-8671-4573-A0B6-CF7908A09E17}">
      <dgm:prSet phldrT="[Text]"/>
      <dgm:spPr>
        <a:xfrm>
          <a:off x="2358055" y="2799717"/>
          <a:ext cx="1769566" cy="1061739"/>
        </a:xfrm>
        <a:prstGeom prst="roundRect">
          <a:avLst>
            <a:gd name="adj" fmla="val 10000"/>
          </a:avLst>
        </a:prstGeom>
      </dgm:spPr>
      <dgm:t>
        <a:bodyPr/>
        <a:lstStyle/>
        <a:p>
          <a:r>
            <a:rPr lang="en-US" smtClean="0">
              <a:latin typeface="Arial"/>
              <a:ea typeface="+mn-ea"/>
              <a:cs typeface="+mn-cs"/>
            </a:rPr>
            <a:t>Staff-Professional Development</a:t>
          </a:r>
          <a:endParaRPr lang="en-US" dirty="0">
            <a:latin typeface="Arial"/>
            <a:ea typeface="+mn-ea"/>
            <a:cs typeface="+mn-cs"/>
          </a:endParaRPr>
        </a:p>
      </dgm:t>
    </dgm:pt>
    <dgm:pt modelId="{E9338E73-F371-49CF-8301-8DAEE2812427}" type="parTrans" cxnId="{88695872-B5C1-4486-B20E-B0970B9FE431}">
      <dgm:prSet/>
      <dgm:spPr/>
      <dgm:t>
        <a:bodyPr/>
        <a:lstStyle/>
        <a:p>
          <a:endParaRPr lang="en-US"/>
        </a:p>
      </dgm:t>
    </dgm:pt>
    <dgm:pt modelId="{7803C878-ED93-4C42-87E1-AC4EC079AC4D}" type="sibTrans" cxnId="{88695872-B5C1-4486-B20E-B0970B9FE431}">
      <dgm:prSet/>
      <dgm:spPr>
        <a:xfrm rot="16200000">
          <a:off x="2055588" y="2316690"/>
          <a:ext cx="1319967" cy="159260"/>
        </a:xfrm>
        <a:prstGeom prst="rect">
          <a:avLst/>
        </a:prstGeom>
      </dgm:spPr>
      <dgm:t>
        <a:bodyPr/>
        <a:lstStyle/>
        <a:p>
          <a:endParaRPr lang="en-US"/>
        </a:p>
      </dgm:t>
    </dgm:pt>
    <dgm:pt modelId="{6FEA7B3E-98A4-40CD-A309-08FC4A14D005}">
      <dgm:prSet phldrT="[Text]"/>
      <dgm:spPr>
        <a:xfrm>
          <a:off x="7065101" y="145367"/>
          <a:ext cx="1769566" cy="1061739"/>
        </a:xfrm>
        <a:prstGeom prst="roundRect">
          <a:avLst>
            <a:gd name="adj" fmla="val 10000"/>
          </a:avLst>
        </a:prstGeom>
      </dgm:spPr>
      <dgm:t>
        <a:bodyPr/>
        <a:lstStyle/>
        <a:p>
          <a:r>
            <a:rPr lang="en-US" smtClean="0">
              <a:latin typeface="Arial"/>
              <a:ea typeface="+mn-ea"/>
              <a:cs typeface="+mn-cs"/>
            </a:rPr>
            <a:t>GEPA</a:t>
          </a:r>
          <a:endParaRPr lang="en-US" dirty="0">
            <a:latin typeface="Arial"/>
            <a:ea typeface="+mn-ea"/>
            <a:cs typeface="+mn-cs"/>
          </a:endParaRPr>
        </a:p>
      </dgm:t>
    </dgm:pt>
    <dgm:pt modelId="{E86E2A5D-515A-425F-BF6C-812036C3CEDD}" type="parTrans" cxnId="{9D07D17F-9B60-4974-A2BA-E43E97E0E7D2}">
      <dgm:prSet/>
      <dgm:spPr/>
      <dgm:t>
        <a:bodyPr/>
        <a:lstStyle/>
        <a:p>
          <a:endParaRPr lang="en-US"/>
        </a:p>
      </dgm:t>
    </dgm:pt>
    <dgm:pt modelId="{7C346A89-E4E2-47AB-82B8-ABB879B12450}" type="sibTrans" cxnId="{9D07D17F-9B60-4974-A2BA-E43E97E0E7D2}">
      <dgm:prSet/>
      <dgm:spPr/>
      <dgm:t>
        <a:bodyPr/>
        <a:lstStyle/>
        <a:p>
          <a:endParaRPr lang="en-US"/>
        </a:p>
      </dgm:t>
    </dgm:pt>
    <dgm:pt modelId="{F1F5C923-9937-4759-BBA1-386D944C786A}">
      <dgm:prSet phldrT="[Text]"/>
      <dgm:spPr>
        <a:xfrm>
          <a:off x="7065101" y="1472542"/>
          <a:ext cx="1769566" cy="1061739"/>
        </a:xfrm>
        <a:prstGeom prst="roundRect">
          <a:avLst>
            <a:gd name="adj" fmla="val 10000"/>
          </a:avLst>
        </a:prstGeom>
      </dgm:spPr>
      <dgm:t>
        <a:bodyPr/>
        <a:lstStyle/>
        <a:p>
          <a:r>
            <a:rPr lang="en-US" smtClean="0">
              <a:latin typeface="Arial"/>
              <a:ea typeface="+mn-ea"/>
              <a:cs typeface="+mn-cs"/>
            </a:rPr>
            <a:t>WIOA System Network</a:t>
          </a:r>
          <a:endParaRPr lang="en-US" dirty="0">
            <a:latin typeface="Arial"/>
            <a:ea typeface="+mn-ea"/>
            <a:cs typeface="+mn-cs"/>
          </a:endParaRPr>
        </a:p>
      </dgm:t>
    </dgm:pt>
    <dgm:pt modelId="{60C6E0CC-CEEB-4129-9408-777EFA5302BF}" type="parTrans" cxnId="{CE649EE8-AB6B-43DC-B911-4C3C159AB33E}">
      <dgm:prSet/>
      <dgm:spPr/>
      <dgm:t>
        <a:bodyPr/>
        <a:lstStyle/>
        <a:p>
          <a:endParaRPr lang="en-US"/>
        </a:p>
      </dgm:t>
    </dgm:pt>
    <dgm:pt modelId="{38FCC8AF-98D4-4897-877F-BCDA5CD4540D}" type="sibTrans" cxnId="{CE649EE8-AB6B-43DC-B911-4C3C159AB33E}">
      <dgm:prSet/>
      <dgm:spPr>
        <a:xfrm rot="16200000">
          <a:off x="6762634" y="989515"/>
          <a:ext cx="1319967" cy="159260"/>
        </a:xfrm>
        <a:prstGeom prst="rect">
          <a:avLst/>
        </a:prstGeom>
      </dgm:spPr>
      <dgm:t>
        <a:bodyPr/>
        <a:lstStyle/>
        <a:p>
          <a:endParaRPr lang="en-US"/>
        </a:p>
      </dgm:t>
    </dgm:pt>
    <dgm:pt modelId="{B58DBDAF-2564-4A3E-80B1-BAFDC3EE083D}">
      <dgm:prSet phldrT="[Text]"/>
      <dgm:spPr>
        <a:xfrm>
          <a:off x="2358055" y="1472542"/>
          <a:ext cx="1769566" cy="1061739"/>
        </a:xfrm>
        <a:prstGeom prst="roundRect">
          <a:avLst>
            <a:gd name="adj" fmla="val 10000"/>
          </a:avLst>
        </a:prstGeom>
      </dgm:spPr>
      <dgm:t>
        <a:bodyPr/>
        <a:lstStyle/>
        <a:p>
          <a:r>
            <a:rPr lang="en-US" smtClean="0">
              <a:latin typeface="Arial"/>
              <a:ea typeface="+mn-ea"/>
              <a:cs typeface="+mn-cs"/>
            </a:rPr>
            <a:t>Assessment</a:t>
          </a:r>
          <a:endParaRPr lang="en-US" dirty="0">
            <a:latin typeface="Arial"/>
            <a:ea typeface="+mn-ea"/>
            <a:cs typeface="+mn-cs"/>
          </a:endParaRPr>
        </a:p>
      </dgm:t>
    </dgm:pt>
    <dgm:pt modelId="{75E5CD7F-848F-47CF-92C6-0B87ABFA71CC}" type="parTrans" cxnId="{0F72E216-B330-4A4D-BA61-AF1CBF30F266}">
      <dgm:prSet/>
      <dgm:spPr/>
      <dgm:t>
        <a:bodyPr/>
        <a:lstStyle/>
        <a:p>
          <a:endParaRPr lang="en-US"/>
        </a:p>
      </dgm:t>
    </dgm:pt>
    <dgm:pt modelId="{A8E73F6D-44F6-4018-8A43-042EB90DFE7A}" type="sibTrans" cxnId="{0F72E216-B330-4A4D-BA61-AF1CBF30F266}">
      <dgm:prSet/>
      <dgm:spPr>
        <a:xfrm rot="16200000">
          <a:off x="2055588" y="989515"/>
          <a:ext cx="1319967" cy="159260"/>
        </a:xfrm>
        <a:prstGeom prst="rect">
          <a:avLst/>
        </a:prstGeom>
      </dgm:spPr>
      <dgm:t>
        <a:bodyPr/>
        <a:lstStyle/>
        <a:p>
          <a:endParaRPr lang="en-US"/>
        </a:p>
      </dgm:t>
    </dgm:pt>
    <dgm:pt modelId="{76708D12-43AF-421C-BC16-3FC44AB23FE5}">
      <dgm:prSet phldrT="[Text]"/>
      <dgm:spPr>
        <a:xfrm>
          <a:off x="2358055" y="145367"/>
          <a:ext cx="1769566" cy="1061739"/>
        </a:xfrm>
        <a:prstGeom prst="roundRect">
          <a:avLst>
            <a:gd name="adj" fmla="val 10000"/>
          </a:avLst>
        </a:prstGeom>
      </dgm:spPr>
      <dgm:t>
        <a:bodyPr/>
        <a:lstStyle/>
        <a:p>
          <a:r>
            <a:rPr lang="en-US" smtClean="0">
              <a:latin typeface="Arial"/>
              <a:ea typeface="+mn-ea"/>
              <a:cs typeface="+mn-cs"/>
            </a:rPr>
            <a:t>Student Files</a:t>
          </a:r>
          <a:endParaRPr lang="en-US" dirty="0">
            <a:latin typeface="Arial"/>
            <a:ea typeface="+mn-ea"/>
            <a:cs typeface="+mn-cs"/>
          </a:endParaRPr>
        </a:p>
      </dgm:t>
    </dgm:pt>
    <dgm:pt modelId="{F52E52F3-4FC7-4D84-A675-5B262C158B7E}" type="parTrans" cxnId="{E508ACE4-B074-409D-961D-1D6FAD842823}">
      <dgm:prSet/>
      <dgm:spPr/>
      <dgm:t>
        <a:bodyPr/>
        <a:lstStyle/>
        <a:p>
          <a:endParaRPr lang="en-US"/>
        </a:p>
      </dgm:t>
    </dgm:pt>
    <dgm:pt modelId="{3D7E4428-36E2-40F2-8C88-D53ABFBE71D5}" type="sibTrans" cxnId="{E508ACE4-B074-409D-961D-1D6FAD842823}">
      <dgm:prSet/>
      <dgm:spPr>
        <a:xfrm>
          <a:off x="2719175" y="325928"/>
          <a:ext cx="2346316" cy="159260"/>
        </a:xfrm>
        <a:prstGeom prst="rect">
          <a:avLst/>
        </a:prstGeom>
      </dgm:spPr>
      <dgm:t>
        <a:bodyPr/>
        <a:lstStyle/>
        <a:p>
          <a:endParaRPr lang="en-US"/>
        </a:p>
      </dgm:t>
    </dgm:pt>
    <dgm:pt modelId="{B3E5A5CA-704E-410C-98BD-67429A56A63F}">
      <dgm:prSet phldrT="[Text]"/>
      <dgm:spPr>
        <a:xfrm>
          <a:off x="4711578" y="145367"/>
          <a:ext cx="1769566" cy="1061739"/>
        </a:xfrm>
        <a:prstGeom prst="roundRect">
          <a:avLst>
            <a:gd name="adj" fmla="val 10000"/>
          </a:avLst>
        </a:prstGeom>
      </dgm:spPr>
      <dgm:t>
        <a:bodyPr/>
        <a:lstStyle/>
        <a:p>
          <a:r>
            <a:rPr lang="en-US" smtClean="0">
              <a:latin typeface="Arial"/>
              <a:ea typeface="+mn-ea"/>
              <a:cs typeface="+mn-cs"/>
            </a:rPr>
            <a:t>Cooperative Planning &amp; Partnership </a:t>
          </a:r>
          <a:endParaRPr lang="en-US" dirty="0">
            <a:latin typeface="Arial"/>
            <a:ea typeface="+mn-ea"/>
            <a:cs typeface="+mn-cs"/>
          </a:endParaRPr>
        </a:p>
      </dgm:t>
    </dgm:pt>
    <dgm:pt modelId="{31A91F93-81C1-41AC-9454-8C0F0D5D8329}" type="parTrans" cxnId="{882E9216-8E56-4FD9-B702-CBD1767412D2}">
      <dgm:prSet/>
      <dgm:spPr/>
      <dgm:t>
        <a:bodyPr/>
        <a:lstStyle/>
        <a:p>
          <a:endParaRPr lang="en-US"/>
        </a:p>
      </dgm:t>
    </dgm:pt>
    <dgm:pt modelId="{34B41C55-8D87-49FA-A547-F28834EE49FE}" type="sibTrans" cxnId="{882E9216-8E56-4FD9-B702-CBD1767412D2}">
      <dgm:prSet/>
      <dgm:spPr>
        <a:xfrm rot="5400000">
          <a:off x="4409111" y="989515"/>
          <a:ext cx="1319967" cy="159260"/>
        </a:xfrm>
        <a:prstGeom prst="rect">
          <a:avLst/>
        </a:prstGeom>
      </dgm:spPr>
      <dgm:t>
        <a:bodyPr/>
        <a:lstStyle/>
        <a:p>
          <a:endParaRPr lang="en-US"/>
        </a:p>
      </dgm:t>
    </dgm:pt>
    <dgm:pt modelId="{167EFB25-FEE1-410A-89B5-17B87D1D0BAC}">
      <dgm:prSet phldrT="[Text]"/>
      <dgm:spPr>
        <a:xfrm>
          <a:off x="4711578" y="1472542"/>
          <a:ext cx="1769566" cy="1061739"/>
        </a:xfrm>
        <a:prstGeom prst="roundRect">
          <a:avLst>
            <a:gd name="adj" fmla="val 10000"/>
          </a:avLst>
        </a:prstGeom>
      </dgm:spPr>
      <dgm:t>
        <a:bodyPr/>
        <a:lstStyle/>
        <a:p>
          <a:r>
            <a:rPr lang="en-US" smtClean="0">
              <a:latin typeface="Arial"/>
              <a:ea typeface="+mn-ea"/>
              <a:cs typeface="+mn-cs"/>
            </a:rPr>
            <a:t>Facilities, Equipment &amp; Supplies</a:t>
          </a:r>
          <a:endParaRPr lang="en-US" dirty="0">
            <a:latin typeface="Arial"/>
            <a:ea typeface="+mn-ea"/>
            <a:cs typeface="+mn-cs"/>
          </a:endParaRPr>
        </a:p>
      </dgm:t>
    </dgm:pt>
    <dgm:pt modelId="{94120B83-3C23-4C15-A4DB-0718019374ED}" type="parTrans" cxnId="{1306D5FD-E9D9-48AD-96D8-D305334E369D}">
      <dgm:prSet/>
      <dgm:spPr/>
      <dgm:t>
        <a:bodyPr/>
        <a:lstStyle/>
        <a:p>
          <a:endParaRPr lang="en-US"/>
        </a:p>
      </dgm:t>
    </dgm:pt>
    <dgm:pt modelId="{CE8B4FD9-6085-437C-8D81-42E1F0479F9A}" type="sibTrans" cxnId="{1306D5FD-E9D9-48AD-96D8-D305334E369D}">
      <dgm:prSet/>
      <dgm:spPr>
        <a:xfrm rot="5400000">
          <a:off x="4409111" y="2316690"/>
          <a:ext cx="1319967" cy="159260"/>
        </a:xfrm>
        <a:prstGeom prst="rect">
          <a:avLst/>
        </a:prstGeom>
      </dgm:spPr>
      <dgm:t>
        <a:bodyPr/>
        <a:lstStyle/>
        <a:p>
          <a:endParaRPr lang="en-US"/>
        </a:p>
      </dgm:t>
    </dgm:pt>
    <dgm:pt modelId="{9ED03A3B-FF20-45BB-9671-D9649A675B9D}">
      <dgm:prSet phldrT="[Text]"/>
      <dgm:spPr>
        <a:xfrm>
          <a:off x="4711578" y="2799717"/>
          <a:ext cx="1769566" cy="1061739"/>
        </a:xfrm>
        <a:prstGeom prst="roundRect">
          <a:avLst>
            <a:gd name="adj" fmla="val 10000"/>
          </a:avLst>
        </a:prstGeom>
      </dgm:spPr>
      <dgm:t>
        <a:bodyPr/>
        <a:lstStyle/>
        <a:p>
          <a:r>
            <a:rPr lang="en-US" smtClean="0">
              <a:latin typeface="Arial"/>
              <a:ea typeface="+mn-ea"/>
              <a:cs typeface="+mn-cs"/>
            </a:rPr>
            <a:t>High Quality Data Mgmnt System</a:t>
          </a:r>
          <a:endParaRPr lang="en-US" dirty="0">
            <a:latin typeface="Arial"/>
            <a:ea typeface="+mn-ea"/>
            <a:cs typeface="+mn-cs"/>
          </a:endParaRPr>
        </a:p>
      </dgm:t>
    </dgm:pt>
    <dgm:pt modelId="{79935C3C-58C6-4820-8020-3341D1349FAF}" type="parTrans" cxnId="{9100B239-2BF9-410B-A2CC-0C4B0DBA12E0}">
      <dgm:prSet/>
      <dgm:spPr/>
      <dgm:t>
        <a:bodyPr/>
        <a:lstStyle/>
        <a:p>
          <a:endParaRPr lang="en-US"/>
        </a:p>
      </dgm:t>
    </dgm:pt>
    <dgm:pt modelId="{6B13AC27-A4B3-4908-8526-25D8E32EAD86}" type="sibTrans" cxnId="{9100B239-2BF9-410B-A2CC-0C4B0DBA12E0}">
      <dgm:prSet/>
      <dgm:spPr>
        <a:xfrm rot="5400000">
          <a:off x="4409111" y="3643865"/>
          <a:ext cx="1319967" cy="159260"/>
        </a:xfrm>
        <a:prstGeom prst="rect">
          <a:avLst/>
        </a:prstGeom>
      </dgm:spPr>
      <dgm:t>
        <a:bodyPr/>
        <a:lstStyle/>
        <a:p>
          <a:endParaRPr lang="en-US"/>
        </a:p>
      </dgm:t>
    </dgm:pt>
    <dgm:pt modelId="{4B10F55B-A52F-42D8-A572-98573D7B7C30}">
      <dgm:prSet phldrT="[Text]"/>
      <dgm:spPr>
        <a:xfrm>
          <a:off x="4711578" y="4126892"/>
          <a:ext cx="1769566" cy="1061739"/>
        </a:xfrm>
        <a:prstGeom prst="roundRect">
          <a:avLst>
            <a:gd name="adj" fmla="val 10000"/>
          </a:avLst>
        </a:prstGeom>
      </dgm:spPr>
      <dgm:t>
        <a:bodyPr/>
        <a:lstStyle/>
        <a:p>
          <a:r>
            <a:rPr lang="en-US" smtClean="0">
              <a:latin typeface="Arial"/>
              <a:ea typeface="+mn-ea"/>
              <a:cs typeface="+mn-cs"/>
            </a:rPr>
            <a:t>Internal Program Evaluation</a:t>
          </a:r>
          <a:endParaRPr lang="en-US" dirty="0">
            <a:latin typeface="Arial"/>
            <a:ea typeface="+mn-ea"/>
            <a:cs typeface="+mn-cs"/>
          </a:endParaRPr>
        </a:p>
      </dgm:t>
    </dgm:pt>
    <dgm:pt modelId="{7DEC98AD-ECB8-464E-BC73-B4871FFE6CFB}" type="parTrans" cxnId="{E1F4653C-B643-4C9D-A120-278FCF92030E}">
      <dgm:prSet/>
      <dgm:spPr/>
      <dgm:t>
        <a:bodyPr/>
        <a:lstStyle/>
        <a:p>
          <a:endParaRPr lang="en-US"/>
        </a:p>
      </dgm:t>
    </dgm:pt>
    <dgm:pt modelId="{6E1DA21B-6A5C-4401-B501-38322FEBE78F}" type="sibTrans" cxnId="{E1F4653C-B643-4C9D-A120-278FCF92030E}">
      <dgm:prSet/>
      <dgm:spPr>
        <a:xfrm>
          <a:off x="5072698" y="4307452"/>
          <a:ext cx="2346316" cy="159260"/>
        </a:xfrm>
        <a:prstGeom prst="rect">
          <a:avLst/>
        </a:prstGeom>
      </dgm:spPr>
      <dgm:t>
        <a:bodyPr/>
        <a:lstStyle/>
        <a:p>
          <a:endParaRPr lang="en-US"/>
        </a:p>
      </dgm:t>
    </dgm:pt>
    <dgm:pt modelId="{420D60EA-F389-48CB-AD8F-6DF4820CC7CB}">
      <dgm:prSet phldrT="[Text]"/>
      <dgm:spPr>
        <a:xfrm>
          <a:off x="7065101" y="4126892"/>
          <a:ext cx="1769566" cy="1061739"/>
        </a:xfrm>
        <a:prstGeom prst="roundRect">
          <a:avLst>
            <a:gd name="adj" fmla="val 10000"/>
          </a:avLst>
        </a:prstGeom>
      </dgm:spPr>
      <dgm:t>
        <a:bodyPr/>
        <a:lstStyle/>
        <a:p>
          <a:r>
            <a:rPr lang="en-US" smtClean="0">
              <a:latin typeface="Arial"/>
              <a:ea typeface="+mn-ea"/>
              <a:cs typeface="+mn-cs"/>
            </a:rPr>
            <a:t>Fiscal Review</a:t>
          </a:r>
          <a:endParaRPr lang="en-US" dirty="0">
            <a:latin typeface="Arial"/>
            <a:ea typeface="+mn-ea"/>
            <a:cs typeface="+mn-cs"/>
          </a:endParaRPr>
        </a:p>
      </dgm:t>
    </dgm:pt>
    <dgm:pt modelId="{3A40E23D-2532-4FBD-9D14-E7F3ED4164E5}" type="parTrans" cxnId="{B5260BF0-3989-4B41-9B51-58804F411474}">
      <dgm:prSet/>
      <dgm:spPr/>
      <dgm:t>
        <a:bodyPr/>
        <a:lstStyle/>
        <a:p>
          <a:endParaRPr lang="en-US"/>
        </a:p>
      </dgm:t>
    </dgm:pt>
    <dgm:pt modelId="{577A7FCC-63A8-4AC1-9BAE-2A40F3003F81}" type="sibTrans" cxnId="{B5260BF0-3989-4B41-9B51-58804F411474}">
      <dgm:prSet/>
      <dgm:spPr>
        <a:xfrm rot="16200000">
          <a:off x="6762634" y="3643865"/>
          <a:ext cx="1319967" cy="159260"/>
        </a:xfrm>
        <a:prstGeom prst="rect">
          <a:avLst/>
        </a:prstGeom>
      </dgm:spPr>
      <dgm:t>
        <a:bodyPr/>
        <a:lstStyle/>
        <a:p>
          <a:endParaRPr lang="en-US"/>
        </a:p>
      </dgm:t>
    </dgm:pt>
    <dgm:pt modelId="{2B53F318-EDE3-4B99-8298-22DE65979FD2}">
      <dgm:prSet phldrT="[Text]"/>
      <dgm:spPr>
        <a:xfrm>
          <a:off x="7065101" y="2799717"/>
          <a:ext cx="1769566" cy="1061739"/>
        </a:xfrm>
        <a:prstGeom prst="roundRect">
          <a:avLst>
            <a:gd name="adj" fmla="val 10000"/>
          </a:avLst>
        </a:prstGeom>
      </dgm:spPr>
      <dgm:t>
        <a:bodyPr/>
        <a:lstStyle/>
        <a:p>
          <a:r>
            <a:rPr lang="en-US" smtClean="0">
              <a:latin typeface="Arial"/>
              <a:ea typeface="+mn-ea"/>
              <a:cs typeface="+mn-cs"/>
            </a:rPr>
            <a:t>Reports</a:t>
          </a:r>
          <a:endParaRPr lang="en-US" dirty="0">
            <a:latin typeface="Arial"/>
            <a:ea typeface="+mn-ea"/>
            <a:cs typeface="+mn-cs"/>
          </a:endParaRPr>
        </a:p>
      </dgm:t>
    </dgm:pt>
    <dgm:pt modelId="{31295078-5415-4704-8460-61FE8A40EB10}" type="parTrans" cxnId="{273647A4-9E43-41F4-AEBD-2EBAAD0CB2B1}">
      <dgm:prSet/>
      <dgm:spPr/>
      <dgm:t>
        <a:bodyPr/>
        <a:lstStyle/>
        <a:p>
          <a:endParaRPr lang="en-US"/>
        </a:p>
      </dgm:t>
    </dgm:pt>
    <dgm:pt modelId="{FAA0CAC9-BB21-4093-AC55-2DA97C2F66B5}" type="sibTrans" cxnId="{273647A4-9E43-41F4-AEBD-2EBAAD0CB2B1}">
      <dgm:prSet/>
      <dgm:spPr>
        <a:xfrm rot="16200000">
          <a:off x="6762634" y="2316690"/>
          <a:ext cx="1319967" cy="159260"/>
        </a:xfrm>
        <a:prstGeom prst="rect">
          <a:avLst/>
        </a:prstGeom>
      </dgm:spPr>
      <dgm:t>
        <a:bodyPr/>
        <a:lstStyle/>
        <a:p>
          <a:endParaRPr lang="en-US"/>
        </a:p>
      </dgm:t>
    </dgm:pt>
    <dgm:pt modelId="{BC51A861-AF7B-4E62-87E5-86ACD04D297E}" type="pres">
      <dgm:prSet presAssocID="{376AD211-A529-4568-AFE1-7D6305CF13CA}" presName="Name0" presStyleCnt="0">
        <dgm:presLayoutVars>
          <dgm:dir/>
          <dgm:resizeHandles/>
        </dgm:presLayoutVars>
      </dgm:prSet>
      <dgm:spPr/>
      <dgm:t>
        <a:bodyPr/>
        <a:lstStyle/>
        <a:p>
          <a:endParaRPr lang="en-US"/>
        </a:p>
      </dgm:t>
    </dgm:pt>
    <dgm:pt modelId="{0478A53C-091A-43D4-921D-78EFE5F15AD4}" type="pres">
      <dgm:prSet presAssocID="{BCB075FA-3F4E-445D-A592-8088F22DB731}" presName="compNode" presStyleCnt="0"/>
      <dgm:spPr/>
      <dgm:t>
        <a:bodyPr/>
        <a:lstStyle/>
        <a:p>
          <a:endParaRPr lang="en-US"/>
        </a:p>
      </dgm:t>
    </dgm:pt>
    <dgm:pt modelId="{97C4426D-0CA2-43EC-B37A-4E8B643CB22C}" type="pres">
      <dgm:prSet presAssocID="{BCB075FA-3F4E-445D-A592-8088F22DB731}" presName="dummyConnPt" presStyleCnt="0"/>
      <dgm:spPr/>
      <dgm:t>
        <a:bodyPr/>
        <a:lstStyle/>
        <a:p>
          <a:endParaRPr lang="en-US"/>
        </a:p>
      </dgm:t>
    </dgm:pt>
    <dgm:pt modelId="{58C9AD74-F4DE-48DA-9EB9-D14E70A79C66}" type="pres">
      <dgm:prSet presAssocID="{BCB075FA-3F4E-445D-A592-8088F22DB731}" presName="node" presStyleLbl="node1" presStyleIdx="0" presStyleCnt="16">
        <dgm:presLayoutVars>
          <dgm:bulletEnabled val="1"/>
        </dgm:presLayoutVars>
      </dgm:prSet>
      <dgm:spPr/>
      <dgm:t>
        <a:bodyPr/>
        <a:lstStyle/>
        <a:p>
          <a:endParaRPr lang="en-US"/>
        </a:p>
      </dgm:t>
    </dgm:pt>
    <dgm:pt modelId="{439568C5-E73F-4CFF-B517-8A75F0E345C2}" type="pres">
      <dgm:prSet presAssocID="{2BA719F1-69B1-4D56-8640-9D9B323B7BD9}" presName="sibTrans" presStyleLbl="bgSibTrans2D1" presStyleIdx="0" presStyleCnt="15"/>
      <dgm:spPr/>
      <dgm:t>
        <a:bodyPr/>
        <a:lstStyle/>
        <a:p>
          <a:endParaRPr lang="en-US"/>
        </a:p>
      </dgm:t>
    </dgm:pt>
    <dgm:pt modelId="{39F06612-6B2F-4626-A872-B64B4F630B05}" type="pres">
      <dgm:prSet presAssocID="{6E06B5E2-0499-46BA-BABF-7B1A2AF70F67}" presName="compNode" presStyleCnt="0"/>
      <dgm:spPr/>
      <dgm:t>
        <a:bodyPr/>
        <a:lstStyle/>
        <a:p>
          <a:endParaRPr lang="en-US"/>
        </a:p>
      </dgm:t>
    </dgm:pt>
    <dgm:pt modelId="{717D7E8B-FD38-4C7B-8CD5-E910B2481FF1}" type="pres">
      <dgm:prSet presAssocID="{6E06B5E2-0499-46BA-BABF-7B1A2AF70F67}" presName="dummyConnPt" presStyleCnt="0"/>
      <dgm:spPr/>
      <dgm:t>
        <a:bodyPr/>
        <a:lstStyle/>
        <a:p>
          <a:endParaRPr lang="en-US"/>
        </a:p>
      </dgm:t>
    </dgm:pt>
    <dgm:pt modelId="{42E2C58D-3D33-400F-A01B-0A2AE38AEC97}" type="pres">
      <dgm:prSet presAssocID="{6E06B5E2-0499-46BA-BABF-7B1A2AF70F67}" presName="node" presStyleLbl="node1" presStyleIdx="1" presStyleCnt="16">
        <dgm:presLayoutVars>
          <dgm:bulletEnabled val="1"/>
        </dgm:presLayoutVars>
      </dgm:prSet>
      <dgm:spPr/>
      <dgm:t>
        <a:bodyPr/>
        <a:lstStyle/>
        <a:p>
          <a:endParaRPr lang="en-US"/>
        </a:p>
      </dgm:t>
    </dgm:pt>
    <dgm:pt modelId="{7652AC99-CBDB-4682-ADCD-19A7C796DCD7}" type="pres">
      <dgm:prSet presAssocID="{EDF16063-CBD2-4438-BFD2-682498D3D8DE}" presName="sibTrans" presStyleLbl="bgSibTrans2D1" presStyleIdx="1" presStyleCnt="15"/>
      <dgm:spPr/>
      <dgm:t>
        <a:bodyPr/>
        <a:lstStyle/>
        <a:p>
          <a:endParaRPr lang="en-US"/>
        </a:p>
      </dgm:t>
    </dgm:pt>
    <dgm:pt modelId="{DC3325B4-4F80-4AE9-82F0-7648F088A103}" type="pres">
      <dgm:prSet presAssocID="{8AEFD651-6F15-4F36-ACD4-9452AAB522E0}" presName="compNode" presStyleCnt="0"/>
      <dgm:spPr/>
      <dgm:t>
        <a:bodyPr/>
        <a:lstStyle/>
        <a:p>
          <a:endParaRPr lang="en-US"/>
        </a:p>
      </dgm:t>
    </dgm:pt>
    <dgm:pt modelId="{40B2E065-84E1-490E-B7F9-D3DA74635CA9}" type="pres">
      <dgm:prSet presAssocID="{8AEFD651-6F15-4F36-ACD4-9452AAB522E0}" presName="dummyConnPt" presStyleCnt="0"/>
      <dgm:spPr/>
      <dgm:t>
        <a:bodyPr/>
        <a:lstStyle/>
        <a:p>
          <a:endParaRPr lang="en-US"/>
        </a:p>
      </dgm:t>
    </dgm:pt>
    <dgm:pt modelId="{C0E23824-F9EB-4C14-8DC0-08CA02518AF2}" type="pres">
      <dgm:prSet presAssocID="{8AEFD651-6F15-4F36-ACD4-9452AAB522E0}" presName="node" presStyleLbl="node1" presStyleIdx="2" presStyleCnt="16">
        <dgm:presLayoutVars>
          <dgm:bulletEnabled val="1"/>
        </dgm:presLayoutVars>
      </dgm:prSet>
      <dgm:spPr/>
      <dgm:t>
        <a:bodyPr/>
        <a:lstStyle/>
        <a:p>
          <a:endParaRPr lang="en-US"/>
        </a:p>
      </dgm:t>
    </dgm:pt>
    <dgm:pt modelId="{FBA21674-B8F5-427E-8EBF-56F48F5B391D}" type="pres">
      <dgm:prSet presAssocID="{A62A16F1-EE89-48F3-ACF0-71A1A10BCF1E}" presName="sibTrans" presStyleLbl="bgSibTrans2D1" presStyleIdx="2" presStyleCnt="15"/>
      <dgm:spPr/>
      <dgm:t>
        <a:bodyPr/>
        <a:lstStyle/>
        <a:p>
          <a:endParaRPr lang="en-US"/>
        </a:p>
      </dgm:t>
    </dgm:pt>
    <dgm:pt modelId="{86C77DDE-FA5A-4407-947A-D2A5BDF7FE15}" type="pres">
      <dgm:prSet presAssocID="{3A6CC21B-71E4-40A3-A6A5-887661687125}" presName="compNode" presStyleCnt="0"/>
      <dgm:spPr/>
      <dgm:t>
        <a:bodyPr/>
        <a:lstStyle/>
        <a:p>
          <a:endParaRPr lang="en-US"/>
        </a:p>
      </dgm:t>
    </dgm:pt>
    <dgm:pt modelId="{EA91D761-7A92-4700-A892-CE7E641BA18F}" type="pres">
      <dgm:prSet presAssocID="{3A6CC21B-71E4-40A3-A6A5-887661687125}" presName="dummyConnPt" presStyleCnt="0"/>
      <dgm:spPr/>
      <dgm:t>
        <a:bodyPr/>
        <a:lstStyle/>
        <a:p>
          <a:endParaRPr lang="en-US"/>
        </a:p>
      </dgm:t>
    </dgm:pt>
    <dgm:pt modelId="{82DFF9D1-26C0-4230-97CC-7C024B59E841}" type="pres">
      <dgm:prSet presAssocID="{3A6CC21B-71E4-40A3-A6A5-887661687125}" presName="node" presStyleLbl="node1" presStyleIdx="3" presStyleCnt="16">
        <dgm:presLayoutVars>
          <dgm:bulletEnabled val="1"/>
        </dgm:presLayoutVars>
      </dgm:prSet>
      <dgm:spPr/>
      <dgm:t>
        <a:bodyPr/>
        <a:lstStyle/>
        <a:p>
          <a:endParaRPr lang="en-US"/>
        </a:p>
      </dgm:t>
    </dgm:pt>
    <dgm:pt modelId="{4FF596F0-FAD1-4B10-938C-682651414056}" type="pres">
      <dgm:prSet presAssocID="{C595A3DA-7C96-4EA4-A407-D481BC31CE7D}" presName="sibTrans" presStyleLbl="bgSibTrans2D1" presStyleIdx="3" presStyleCnt="15"/>
      <dgm:spPr/>
      <dgm:t>
        <a:bodyPr/>
        <a:lstStyle/>
        <a:p>
          <a:endParaRPr lang="en-US"/>
        </a:p>
      </dgm:t>
    </dgm:pt>
    <dgm:pt modelId="{3C31A36A-527C-4261-9F2C-6B0AA00FB155}" type="pres">
      <dgm:prSet presAssocID="{448A2D0C-4EBA-4D8B-BE20-CBB985EBDDC4}" presName="compNode" presStyleCnt="0"/>
      <dgm:spPr/>
      <dgm:t>
        <a:bodyPr/>
        <a:lstStyle/>
        <a:p>
          <a:endParaRPr lang="en-US"/>
        </a:p>
      </dgm:t>
    </dgm:pt>
    <dgm:pt modelId="{900A8916-6EA2-491B-8818-EEF446DFAC3A}" type="pres">
      <dgm:prSet presAssocID="{448A2D0C-4EBA-4D8B-BE20-CBB985EBDDC4}" presName="dummyConnPt" presStyleCnt="0"/>
      <dgm:spPr/>
      <dgm:t>
        <a:bodyPr/>
        <a:lstStyle/>
        <a:p>
          <a:endParaRPr lang="en-US"/>
        </a:p>
      </dgm:t>
    </dgm:pt>
    <dgm:pt modelId="{EF39D82B-BF7C-480E-86BB-91FB60F7C348}" type="pres">
      <dgm:prSet presAssocID="{448A2D0C-4EBA-4D8B-BE20-CBB985EBDDC4}" presName="node" presStyleLbl="node1" presStyleIdx="4" presStyleCnt="16">
        <dgm:presLayoutVars>
          <dgm:bulletEnabled val="1"/>
        </dgm:presLayoutVars>
      </dgm:prSet>
      <dgm:spPr/>
      <dgm:t>
        <a:bodyPr/>
        <a:lstStyle/>
        <a:p>
          <a:endParaRPr lang="en-US"/>
        </a:p>
      </dgm:t>
    </dgm:pt>
    <dgm:pt modelId="{12FA81B4-8FE1-41C7-B9C5-BE18FFEDF036}" type="pres">
      <dgm:prSet presAssocID="{28F07AAA-E4B4-40F3-8E72-FD07DE871EA4}" presName="sibTrans" presStyleLbl="bgSibTrans2D1" presStyleIdx="4" presStyleCnt="15"/>
      <dgm:spPr/>
      <dgm:t>
        <a:bodyPr/>
        <a:lstStyle/>
        <a:p>
          <a:endParaRPr lang="en-US"/>
        </a:p>
      </dgm:t>
    </dgm:pt>
    <dgm:pt modelId="{12F9F61B-420C-4069-B40B-5FE9B4C6C555}" type="pres">
      <dgm:prSet presAssocID="{8E1458A8-8671-4573-A0B6-CF7908A09E17}" presName="compNode" presStyleCnt="0"/>
      <dgm:spPr/>
      <dgm:t>
        <a:bodyPr/>
        <a:lstStyle/>
        <a:p>
          <a:endParaRPr lang="en-US"/>
        </a:p>
      </dgm:t>
    </dgm:pt>
    <dgm:pt modelId="{AE568891-3321-43BE-A95C-E92543B590C1}" type="pres">
      <dgm:prSet presAssocID="{8E1458A8-8671-4573-A0B6-CF7908A09E17}" presName="dummyConnPt" presStyleCnt="0"/>
      <dgm:spPr/>
      <dgm:t>
        <a:bodyPr/>
        <a:lstStyle/>
        <a:p>
          <a:endParaRPr lang="en-US"/>
        </a:p>
      </dgm:t>
    </dgm:pt>
    <dgm:pt modelId="{471D39EF-5EC0-4A83-BED2-B03F450163AE}" type="pres">
      <dgm:prSet presAssocID="{8E1458A8-8671-4573-A0B6-CF7908A09E17}" presName="node" presStyleLbl="node1" presStyleIdx="5" presStyleCnt="16">
        <dgm:presLayoutVars>
          <dgm:bulletEnabled val="1"/>
        </dgm:presLayoutVars>
      </dgm:prSet>
      <dgm:spPr/>
      <dgm:t>
        <a:bodyPr/>
        <a:lstStyle/>
        <a:p>
          <a:endParaRPr lang="en-US"/>
        </a:p>
      </dgm:t>
    </dgm:pt>
    <dgm:pt modelId="{B2819313-9BBF-4245-8815-FD6CC6DB1393}" type="pres">
      <dgm:prSet presAssocID="{7803C878-ED93-4C42-87E1-AC4EC079AC4D}" presName="sibTrans" presStyleLbl="bgSibTrans2D1" presStyleIdx="5" presStyleCnt="15"/>
      <dgm:spPr/>
      <dgm:t>
        <a:bodyPr/>
        <a:lstStyle/>
        <a:p>
          <a:endParaRPr lang="en-US"/>
        </a:p>
      </dgm:t>
    </dgm:pt>
    <dgm:pt modelId="{187B7388-0671-4394-9BDA-D9E3D0D6D20A}" type="pres">
      <dgm:prSet presAssocID="{B58DBDAF-2564-4A3E-80B1-BAFDC3EE083D}" presName="compNode" presStyleCnt="0"/>
      <dgm:spPr/>
      <dgm:t>
        <a:bodyPr/>
        <a:lstStyle/>
        <a:p>
          <a:endParaRPr lang="en-US"/>
        </a:p>
      </dgm:t>
    </dgm:pt>
    <dgm:pt modelId="{D1138CF4-3AD7-4D95-8989-A62EC9CEDA10}" type="pres">
      <dgm:prSet presAssocID="{B58DBDAF-2564-4A3E-80B1-BAFDC3EE083D}" presName="dummyConnPt" presStyleCnt="0"/>
      <dgm:spPr/>
      <dgm:t>
        <a:bodyPr/>
        <a:lstStyle/>
        <a:p>
          <a:endParaRPr lang="en-US"/>
        </a:p>
      </dgm:t>
    </dgm:pt>
    <dgm:pt modelId="{897DC87E-B570-4F3E-B178-3F2153D2208F}" type="pres">
      <dgm:prSet presAssocID="{B58DBDAF-2564-4A3E-80B1-BAFDC3EE083D}" presName="node" presStyleLbl="node1" presStyleIdx="6" presStyleCnt="16">
        <dgm:presLayoutVars>
          <dgm:bulletEnabled val="1"/>
        </dgm:presLayoutVars>
      </dgm:prSet>
      <dgm:spPr/>
      <dgm:t>
        <a:bodyPr/>
        <a:lstStyle/>
        <a:p>
          <a:endParaRPr lang="en-US"/>
        </a:p>
      </dgm:t>
    </dgm:pt>
    <dgm:pt modelId="{A6D8AB19-82CA-4513-AC4B-26A935E0FDD6}" type="pres">
      <dgm:prSet presAssocID="{A8E73F6D-44F6-4018-8A43-042EB90DFE7A}" presName="sibTrans" presStyleLbl="bgSibTrans2D1" presStyleIdx="6" presStyleCnt="15"/>
      <dgm:spPr/>
      <dgm:t>
        <a:bodyPr/>
        <a:lstStyle/>
        <a:p>
          <a:endParaRPr lang="en-US"/>
        </a:p>
      </dgm:t>
    </dgm:pt>
    <dgm:pt modelId="{D4E28279-F777-4179-97A8-9E885438D02F}" type="pres">
      <dgm:prSet presAssocID="{76708D12-43AF-421C-BC16-3FC44AB23FE5}" presName="compNode" presStyleCnt="0"/>
      <dgm:spPr/>
      <dgm:t>
        <a:bodyPr/>
        <a:lstStyle/>
        <a:p>
          <a:endParaRPr lang="en-US"/>
        </a:p>
      </dgm:t>
    </dgm:pt>
    <dgm:pt modelId="{CB60C4E3-029D-4B1C-B8BB-2CC06FF32CFA}" type="pres">
      <dgm:prSet presAssocID="{76708D12-43AF-421C-BC16-3FC44AB23FE5}" presName="dummyConnPt" presStyleCnt="0"/>
      <dgm:spPr/>
      <dgm:t>
        <a:bodyPr/>
        <a:lstStyle/>
        <a:p>
          <a:endParaRPr lang="en-US"/>
        </a:p>
      </dgm:t>
    </dgm:pt>
    <dgm:pt modelId="{B5D045C8-8CC3-4CA9-A730-5708B221E335}" type="pres">
      <dgm:prSet presAssocID="{76708D12-43AF-421C-BC16-3FC44AB23FE5}" presName="node" presStyleLbl="node1" presStyleIdx="7" presStyleCnt="16">
        <dgm:presLayoutVars>
          <dgm:bulletEnabled val="1"/>
        </dgm:presLayoutVars>
      </dgm:prSet>
      <dgm:spPr/>
      <dgm:t>
        <a:bodyPr/>
        <a:lstStyle/>
        <a:p>
          <a:endParaRPr lang="en-US"/>
        </a:p>
      </dgm:t>
    </dgm:pt>
    <dgm:pt modelId="{0F25E04D-517E-4AA0-8152-B9A110B37FD4}" type="pres">
      <dgm:prSet presAssocID="{3D7E4428-36E2-40F2-8C88-D53ABFBE71D5}" presName="sibTrans" presStyleLbl="bgSibTrans2D1" presStyleIdx="7" presStyleCnt="15"/>
      <dgm:spPr/>
      <dgm:t>
        <a:bodyPr/>
        <a:lstStyle/>
        <a:p>
          <a:endParaRPr lang="en-US"/>
        </a:p>
      </dgm:t>
    </dgm:pt>
    <dgm:pt modelId="{146F35BD-4BE7-4B00-BBF7-5C180F5D2AC1}" type="pres">
      <dgm:prSet presAssocID="{B3E5A5CA-704E-410C-98BD-67429A56A63F}" presName="compNode" presStyleCnt="0"/>
      <dgm:spPr/>
      <dgm:t>
        <a:bodyPr/>
        <a:lstStyle/>
        <a:p>
          <a:endParaRPr lang="en-US"/>
        </a:p>
      </dgm:t>
    </dgm:pt>
    <dgm:pt modelId="{037D4BCD-2D71-4B36-96AF-D920F1CFA972}" type="pres">
      <dgm:prSet presAssocID="{B3E5A5CA-704E-410C-98BD-67429A56A63F}" presName="dummyConnPt" presStyleCnt="0"/>
      <dgm:spPr/>
      <dgm:t>
        <a:bodyPr/>
        <a:lstStyle/>
        <a:p>
          <a:endParaRPr lang="en-US"/>
        </a:p>
      </dgm:t>
    </dgm:pt>
    <dgm:pt modelId="{A546E1F0-482B-4BE2-A5DE-5313DE2B5737}" type="pres">
      <dgm:prSet presAssocID="{B3E5A5CA-704E-410C-98BD-67429A56A63F}" presName="node" presStyleLbl="node1" presStyleIdx="8" presStyleCnt="16">
        <dgm:presLayoutVars>
          <dgm:bulletEnabled val="1"/>
        </dgm:presLayoutVars>
      </dgm:prSet>
      <dgm:spPr/>
      <dgm:t>
        <a:bodyPr/>
        <a:lstStyle/>
        <a:p>
          <a:endParaRPr lang="en-US"/>
        </a:p>
      </dgm:t>
    </dgm:pt>
    <dgm:pt modelId="{588109F6-1456-4613-8714-2690287E6D31}" type="pres">
      <dgm:prSet presAssocID="{34B41C55-8D87-49FA-A547-F28834EE49FE}" presName="sibTrans" presStyleLbl="bgSibTrans2D1" presStyleIdx="8" presStyleCnt="15"/>
      <dgm:spPr/>
      <dgm:t>
        <a:bodyPr/>
        <a:lstStyle/>
        <a:p>
          <a:endParaRPr lang="en-US"/>
        </a:p>
      </dgm:t>
    </dgm:pt>
    <dgm:pt modelId="{0F1DDAA2-4DEA-4658-B8D6-2BD051E5A958}" type="pres">
      <dgm:prSet presAssocID="{167EFB25-FEE1-410A-89B5-17B87D1D0BAC}" presName="compNode" presStyleCnt="0"/>
      <dgm:spPr/>
      <dgm:t>
        <a:bodyPr/>
        <a:lstStyle/>
        <a:p>
          <a:endParaRPr lang="en-US"/>
        </a:p>
      </dgm:t>
    </dgm:pt>
    <dgm:pt modelId="{C8E53E5D-C289-41B8-884F-C76AB3361A84}" type="pres">
      <dgm:prSet presAssocID="{167EFB25-FEE1-410A-89B5-17B87D1D0BAC}" presName="dummyConnPt" presStyleCnt="0"/>
      <dgm:spPr/>
      <dgm:t>
        <a:bodyPr/>
        <a:lstStyle/>
        <a:p>
          <a:endParaRPr lang="en-US"/>
        </a:p>
      </dgm:t>
    </dgm:pt>
    <dgm:pt modelId="{75C04966-36EC-4FA3-86D9-FCC632BFC6C9}" type="pres">
      <dgm:prSet presAssocID="{167EFB25-FEE1-410A-89B5-17B87D1D0BAC}" presName="node" presStyleLbl="node1" presStyleIdx="9" presStyleCnt="16">
        <dgm:presLayoutVars>
          <dgm:bulletEnabled val="1"/>
        </dgm:presLayoutVars>
      </dgm:prSet>
      <dgm:spPr/>
      <dgm:t>
        <a:bodyPr/>
        <a:lstStyle/>
        <a:p>
          <a:endParaRPr lang="en-US"/>
        </a:p>
      </dgm:t>
    </dgm:pt>
    <dgm:pt modelId="{E2734B32-6673-4EEF-B522-F875BE449A9F}" type="pres">
      <dgm:prSet presAssocID="{CE8B4FD9-6085-437C-8D81-42E1F0479F9A}" presName="sibTrans" presStyleLbl="bgSibTrans2D1" presStyleIdx="9" presStyleCnt="15"/>
      <dgm:spPr/>
      <dgm:t>
        <a:bodyPr/>
        <a:lstStyle/>
        <a:p>
          <a:endParaRPr lang="en-US"/>
        </a:p>
      </dgm:t>
    </dgm:pt>
    <dgm:pt modelId="{0299A6CD-84B6-4EC1-B036-B890FF0930C7}" type="pres">
      <dgm:prSet presAssocID="{9ED03A3B-FF20-45BB-9671-D9649A675B9D}" presName="compNode" presStyleCnt="0"/>
      <dgm:spPr/>
      <dgm:t>
        <a:bodyPr/>
        <a:lstStyle/>
        <a:p>
          <a:endParaRPr lang="en-US"/>
        </a:p>
      </dgm:t>
    </dgm:pt>
    <dgm:pt modelId="{BFECD43D-E465-4483-B6AA-D629EA6D9F76}" type="pres">
      <dgm:prSet presAssocID="{9ED03A3B-FF20-45BB-9671-D9649A675B9D}" presName="dummyConnPt" presStyleCnt="0"/>
      <dgm:spPr/>
      <dgm:t>
        <a:bodyPr/>
        <a:lstStyle/>
        <a:p>
          <a:endParaRPr lang="en-US"/>
        </a:p>
      </dgm:t>
    </dgm:pt>
    <dgm:pt modelId="{E96B0B71-92D5-44DB-9E9A-3B5B022D8E20}" type="pres">
      <dgm:prSet presAssocID="{9ED03A3B-FF20-45BB-9671-D9649A675B9D}" presName="node" presStyleLbl="node1" presStyleIdx="10" presStyleCnt="16">
        <dgm:presLayoutVars>
          <dgm:bulletEnabled val="1"/>
        </dgm:presLayoutVars>
      </dgm:prSet>
      <dgm:spPr/>
      <dgm:t>
        <a:bodyPr/>
        <a:lstStyle/>
        <a:p>
          <a:endParaRPr lang="en-US"/>
        </a:p>
      </dgm:t>
    </dgm:pt>
    <dgm:pt modelId="{2815E92D-72BB-467D-B550-33FF9CE9A441}" type="pres">
      <dgm:prSet presAssocID="{6B13AC27-A4B3-4908-8526-25D8E32EAD86}" presName="sibTrans" presStyleLbl="bgSibTrans2D1" presStyleIdx="10" presStyleCnt="15"/>
      <dgm:spPr/>
      <dgm:t>
        <a:bodyPr/>
        <a:lstStyle/>
        <a:p>
          <a:endParaRPr lang="en-US"/>
        </a:p>
      </dgm:t>
    </dgm:pt>
    <dgm:pt modelId="{3B50EFF3-E223-4D2A-AAE4-B62FC1155B68}" type="pres">
      <dgm:prSet presAssocID="{4B10F55B-A52F-42D8-A572-98573D7B7C30}" presName="compNode" presStyleCnt="0"/>
      <dgm:spPr/>
      <dgm:t>
        <a:bodyPr/>
        <a:lstStyle/>
        <a:p>
          <a:endParaRPr lang="en-US"/>
        </a:p>
      </dgm:t>
    </dgm:pt>
    <dgm:pt modelId="{367F6F15-E3F5-4DBC-BDE6-9C03B0C79166}" type="pres">
      <dgm:prSet presAssocID="{4B10F55B-A52F-42D8-A572-98573D7B7C30}" presName="dummyConnPt" presStyleCnt="0"/>
      <dgm:spPr/>
      <dgm:t>
        <a:bodyPr/>
        <a:lstStyle/>
        <a:p>
          <a:endParaRPr lang="en-US"/>
        </a:p>
      </dgm:t>
    </dgm:pt>
    <dgm:pt modelId="{86A5E465-1EA8-4660-A7B3-9CDA8FF6F07F}" type="pres">
      <dgm:prSet presAssocID="{4B10F55B-A52F-42D8-A572-98573D7B7C30}" presName="node" presStyleLbl="node1" presStyleIdx="11" presStyleCnt="16">
        <dgm:presLayoutVars>
          <dgm:bulletEnabled val="1"/>
        </dgm:presLayoutVars>
      </dgm:prSet>
      <dgm:spPr/>
      <dgm:t>
        <a:bodyPr/>
        <a:lstStyle/>
        <a:p>
          <a:endParaRPr lang="en-US"/>
        </a:p>
      </dgm:t>
    </dgm:pt>
    <dgm:pt modelId="{8451F81E-AA79-4EB6-A33C-AB5A6E9C8617}" type="pres">
      <dgm:prSet presAssocID="{6E1DA21B-6A5C-4401-B501-38322FEBE78F}" presName="sibTrans" presStyleLbl="bgSibTrans2D1" presStyleIdx="11" presStyleCnt="15"/>
      <dgm:spPr/>
      <dgm:t>
        <a:bodyPr/>
        <a:lstStyle/>
        <a:p>
          <a:endParaRPr lang="en-US"/>
        </a:p>
      </dgm:t>
    </dgm:pt>
    <dgm:pt modelId="{D3959097-B106-4B40-8FD2-3E37F6514035}" type="pres">
      <dgm:prSet presAssocID="{420D60EA-F389-48CB-AD8F-6DF4820CC7CB}" presName="compNode" presStyleCnt="0"/>
      <dgm:spPr/>
      <dgm:t>
        <a:bodyPr/>
        <a:lstStyle/>
        <a:p>
          <a:endParaRPr lang="en-US"/>
        </a:p>
      </dgm:t>
    </dgm:pt>
    <dgm:pt modelId="{A0E75B2D-779C-48CB-8E27-125E185893B5}" type="pres">
      <dgm:prSet presAssocID="{420D60EA-F389-48CB-AD8F-6DF4820CC7CB}" presName="dummyConnPt" presStyleCnt="0"/>
      <dgm:spPr/>
      <dgm:t>
        <a:bodyPr/>
        <a:lstStyle/>
        <a:p>
          <a:endParaRPr lang="en-US"/>
        </a:p>
      </dgm:t>
    </dgm:pt>
    <dgm:pt modelId="{7128C81B-B86A-42BB-9AD1-DD64A3BA55FB}" type="pres">
      <dgm:prSet presAssocID="{420D60EA-F389-48CB-AD8F-6DF4820CC7CB}" presName="node" presStyleLbl="node1" presStyleIdx="12" presStyleCnt="16">
        <dgm:presLayoutVars>
          <dgm:bulletEnabled val="1"/>
        </dgm:presLayoutVars>
      </dgm:prSet>
      <dgm:spPr/>
      <dgm:t>
        <a:bodyPr/>
        <a:lstStyle/>
        <a:p>
          <a:endParaRPr lang="en-US"/>
        </a:p>
      </dgm:t>
    </dgm:pt>
    <dgm:pt modelId="{0B808643-578A-436B-8711-D7BA1BC01CE1}" type="pres">
      <dgm:prSet presAssocID="{577A7FCC-63A8-4AC1-9BAE-2A40F3003F81}" presName="sibTrans" presStyleLbl="bgSibTrans2D1" presStyleIdx="12" presStyleCnt="15"/>
      <dgm:spPr/>
      <dgm:t>
        <a:bodyPr/>
        <a:lstStyle/>
        <a:p>
          <a:endParaRPr lang="en-US"/>
        </a:p>
      </dgm:t>
    </dgm:pt>
    <dgm:pt modelId="{294BDF8B-B94E-4C68-AB6E-561BA7FC3CED}" type="pres">
      <dgm:prSet presAssocID="{2B53F318-EDE3-4B99-8298-22DE65979FD2}" presName="compNode" presStyleCnt="0"/>
      <dgm:spPr/>
      <dgm:t>
        <a:bodyPr/>
        <a:lstStyle/>
        <a:p>
          <a:endParaRPr lang="en-US"/>
        </a:p>
      </dgm:t>
    </dgm:pt>
    <dgm:pt modelId="{5FB7DA46-4E03-4299-973D-DB316B8346B0}" type="pres">
      <dgm:prSet presAssocID="{2B53F318-EDE3-4B99-8298-22DE65979FD2}" presName="dummyConnPt" presStyleCnt="0"/>
      <dgm:spPr/>
      <dgm:t>
        <a:bodyPr/>
        <a:lstStyle/>
        <a:p>
          <a:endParaRPr lang="en-US"/>
        </a:p>
      </dgm:t>
    </dgm:pt>
    <dgm:pt modelId="{AF57972E-B06A-4C2B-971F-4E3AF4C77D65}" type="pres">
      <dgm:prSet presAssocID="{2B53F318-EDE3-4B99-8298-22DE65979FD2}" presName="node" presStyleLbl="node1" presStyleIdx="13" presStyleCnt="16">
        <dgm:presLayoutVars>
          <dgm:bulletEnabled val="1"/>
        </dgm:presLayoutVars>
      </dgm:prSet>
      <dgm:spPr/>
      <dgm:t>
        <a:bodyPr/>
        <a:lstStyle/>
        <a:p>
          <a:endParaRPr lang="en-US"/>
        </a:p>
      </dgm:t>
    </dgm:pt>
    <dgm:pt modelId="{10C346A7-64C8-4903-A2AB-6E3DEAD84EAE}" type="pres">
      <dgm:prSet presAssocID="{FAA0CAC9-BB21-4093-AC55-2DA97C2F66B5}" presName="sibTrans" presStyleLbl="bgSibTrans2D1" presStyleIdx="13" presStyleCnt="15"/>
      <dgm:spPr/>
      <dgm:t>
        <a:bodyPr/>
        <a:lstStyle/>
        <a:p>
          <a:endParaRPr lang="en-US"/>
        </a:p>
      </dgm:t>
    </dgm:pt>
    <dgm:pt modelId="{F950C89D-82AE-4BE3-8018-E43F38300243}" type="pres">
      <dgm:prSet presAssocID="{F1F5C923-9937-4759-BBA1-386D944C786A}" presName="compNode" presStyleCnt="0"/>
      <dgm:spPr/>
      <dgm:t>
        <a:bodyPr/>
        <a:lstStyle/>
        <a:p>
          <a:endParaRPr lang="en-US"/>
        </a:p>
      </dgm:t>
    </dgm:pt>
    <dgm:pt modelId="{E814BC1E-4161-41A8-8E62-A75FD1723B51}" type="pres">
      <dgm:prSet presAssocID="{F1F5C923-9937-4759-BBA1-386D944C786A}" presName="dummyConnPt" presStyleCnt="0"/>
      <dgm:spPr/>
      <dgm:t>
        <a:bodyPr/>
        <a:lstStyle/>
        <a:p>
          <a:endParaRPr lang="en-US"/>
        </a:p>
      </dgm:t>
    </dgm:pt>
    <dgm:pt modelId="{0C6E9EBA-265F-4B64-B511-0EDB8AF08B10}" type="pres">
      <dgm:prSet presAssocID="{F1F5C923-9937-4759-BBA1-386D944C786A}" presName="node" presStyleLbl="node1" presStyleIdx="14" presStyleCnt="16">
        <dgm:presLayoutVars>
          <dgm:bulletEnabled val="1"/>
        </dgm:presLayoutVars>
      </dgm:prSet>
      <dgm:spPr/>
      <dgm:t>
        <a:bodyPr/>
        <a:lstStyle/>
        <a:p>
          <a:endParaRPr lang="en-US"/>
        </a:p>
      </dgm:t>
    </dgm:pt>
    <dgm:pt modelId="{B79AFDB4-EBA8-4782-96F1-5B8EF5F39DF2}" type="pres">
      <dgm:prSet presAssocID="{38FCC8AF-98D4-4897-877F-BCDA5CD4540D}" presName="sibTrans" presStyleLbl="bgSibTrans2D1" presStyleIdx="14" presStyleCnt="15"/>
      <dgm:spPr/>
      <dgm:t>
        <a:bodyPr/>
        <a:lstStyle/>
        <a:p>
          <a:endParaRPr lang="en-US"/>
        </a:p>
      </dgm:t>
    </dgm:pt>
    <dgm:pt modelId="{BD3844C5-D1EB-49EB-A07C-32C6353B41C8}" type="pres">
      <dgm:prSet presAssocID="{6FEA7B3E-98A4-40CD-A309-08FC4A14D005}" presName="compNode" presStyleCnt="0"/>
      <dgm:spPr/>
      <dgm:t>
        <a:bodyPr/>
        <a:lstStyle/>
        <a:p>
          <a:endParaRPr lang="en-US"/>
        </a:p>
      </dgm:t>
    </dgm:pt>
    <dgm:pt modelId="{3D021806-9B4C-4181-9298-4032702FAD06}" type="pres">
      <dgm:prSet presAssocID="{6FEA7B3E-98A4-40CD-A309-08FC4A14D005}" presName="dummyConnPt" presStyleCnt="0"/>
      <dgm:spPr/>
      <dgm:t>
        <a:bodyPr/>
        <a:lstStyle/>
        <a:p>
          <a:endParaRPr lang="en-US"/>
        </a:p>
      </dgm:t>
    </dgm:pt>
    <dgm:pt modelId="{CE32717A-BE38-468A-B4B4-D415607905FA}" type="pres">
      <dgm:prSet presAssocID="{6FEA7B3E-98A4-40CD-A309-08FC4A14D005}" presName="node" presStyleLbl="node1" presStyleIdx="15" presStyleCnt="16">
        <dgm:presLayoutVars>
          <dgm:bulletEnabled val="1"/>
        </dgm:presLayoutVars>
      </dgm:prSet>
      <dgm:spPr/>
      <dgm:t>
        <a:bodyPr/>
        <a:lstStyle/>
        <a:p>
          <a:endParaRPr lang="en-US"/>
        </a:p>
      </dgm:t>
    </dgm:pt>
  </dgm:ptLst>
  <dgm:cxnLst>
    <dgm:cxn modelId="{58DD44D5-7BDA-42C0-B58A-3F0082F4DB81}" srcId="{376AD211-A529-4568-AFE1-7D6305CF13CA}" destId="{6E06B5E2-0499-46BA-BABF-7B1A2AF70F67}" srcOrd="1" destOrd="0" parTransId="{0194C203-F24A-41F3-A7DD-1AA48F501213}" sibTransId="{EDF16063-CBD2-4438-BFD2-682498D3D8DE}"/>
    <dgm:cxn modelId="{776AC47C-FECE-4D90-904D-6BE23AB83C55}" type="presOf" srcId="{3D7E4428-36E2-40F2-8C88-D53ABFBE71D5}" destId="{0F25E04D-517E-4AA0-8152-B9A110B37FD4}" srcOrd="0" destOrd="0" presId="urn:microsoft.com/office/officeart/2005/8/layout/bProcess4"/>
    <dgm:cxn modelId="{03A0ED93-FCB8-4DD9-89D8-2E0EB58DCCE5}" type="presOf" srcId="{6FEA7B3E-98A4-40CD-A309-08FC4A14D005}" destId="{CE32717A-BE38-468A-B4B4-D415607905FA}" srcOrd="0" destOrd="0" presId="urn:microsoft.com/office/officeart/2005/8/layout/bProcess4"/>
    <dgm:cxn modelId="{0742C8D1-3E87-4717-9D00-2D44B65CE802}" type="presOf" srcId="{9ED03A3B-FF20-45BB-9671-D9649A675B9D}" destId="{E96B0B71-92D5-44DB-9E9A-3B5B022D8E20}" srcOrd="0" destOrd="0" presId="urn:microsoft.com/office/officeart/2005/8/layout/bProcess4"/>
    <dgm:cxn modelId="{FD1DC754-7E73-4570-9149-6C795E249E6E}" type="presOf" srcId="{BCB075FA-3F4E-445D-A592-8088F22DB731}" destId="{58C9AD74-F4DE-48DA-9EB9-D14E70A79C66}" srcOrd="0" destOrd="0" presId="urn:microsoft.com/office/officeart/2005/8/layout/bProcess4"/>
    <dgm:cxn modelId="{2A023E5F-7208-4F3D-BB90-FDE6E76B3144}" type="presOf" srcId="{C595A3DA-7C96-4EA4-A407-D481BC31CE7D}" destId="{4FF596F0-FAD1-4B10-938C-682651414056}" srcOrd="0" destOrd="0" presId="urn:microsoft.com/office/officeart/2005/8/layout/bProcess4"/>
    <dgm:cxn modelId="{3470D65B-4F54-4A91-AEF1-35E684B6945F}" type="presOf" srcId="{A62A16F1-EE89-48F3-ACF0-71A1A10BCF1E}" destId="{FBA21674-B8F5-427E-8EBF-56F48F5B391D}" srcOrd="0" destOrd="0" presId="urn:microsoft.com/office/officeart/2005/8/layout/bProcess4"/>
    <dgm:cxn modelId="{CE649EE8-AB6B-43DC-B911-4C3C159AB33E}" srcId="{376AD211-A529-4568-AFE1-7D6305CF13CA}" destId="{F1F5C923-9937-4759-BBA1-386D944C786A}" srcOrd="14" destOrd="0" parTransId="{60C6E0CC-CEEB-4129-9408-777EFA5302BF}" sibTransId="{38FCC8AF-98D4-4897-877F-BCDA5CD4540D}"/>
    <dgm:cxn modelId="{111A1FFE-1F52-4964-9CF4-01B496E8A296}" type="presOf" srcId="{3A6CC21B-71E4-40A3-A6A5-887661687125}" destId="{82DFF9D1-26C0-4230-97CC-7C024B59E841}" srcOrd="0" destOrd="0" presId="urn:microsoft.com/office/officeart/2005/8/layout/bProcess4"/>
    <dgm:cxn modelId="{0D5F6014-D4CB-4430-B335-3D87512BDEAF}" type="presOf" srcId="{38FCC8AF-98D4-4897-877F-BCDA5CD4540D}" destId="{B79AFDB4-EBA8-4782-96F1-5B8EF5F39DF2}" srcOrd="0" destOrd="0" presId="urn:microsoft.com/office/officeart/2005/8/layout/bProcess4"/>
    <dgm:cxn modelId="{3C4B964F-ED5B-4CCC-97BC-0B40E8DFDECF}" type="presOf" srcId="{B58DBDAF-2564-4A3E-80B1-BAFDC3EE083D}" destId="{897DC87E-B570-4F3E-B178-3F2153D2208F}" srcOrd="0" destOrd="0" presId="urn:microsoft.com/office/officeart/2005/8/layout/bProcess4"/>
    <dgm:cxn modelId="{3C9CA504-255F-4141-B12C-4E420257D7F4}" srcId="{376AD211-A529-4568-AFE1-7D6305CF13CA}" destId="{8AEFD651-6F15-4F36-ACD4-9452AAB522E0}" srcOrd="2" destOrd="0" parTransId="{4CD822B2-048B-4859-9235-680DBF372205}" sibTransId="{A62A16F1-EE89-48F3-ACF0-71A1A10BCF1E}"/>
    <dgm:cxn modelId="{391DDA06-4D5E-4AA7-92C7-C32B922E443C}" type="presOf" srcId="{2BA719F1-69B1-4D56-8640-9D9B323B7BD9}" destId="{439568C5-E73F-4CFF-B517-8A75F0E345C2}" srcOrd="0" destOrd="0" presId="urn:microsoft.com/office/officeart/2005/8/layout/bProcess4"/>
    <dgm:cxn modelId="{1306D5FD-E9D9-48AD-96D8-D305334E369D}" srcId="{376AD211-A529-4568-AFE1-7D6305CF13CA}" destId="{167EFB25-FEE1-410A-89B5-17B87D1D0BAC}" srcOrd="9" destOrd="0" parTransId="{94120B83-3C23-4C15-A4DB-0718019374ED}" sibTransId="{CE8B4FD9-6085-437C-8D81-42E1F0479F9A}"/>
    <dgm:cxn modelId="{7FD37550-1E2E-41DF-AD8F-08B1E8165C53}" type="presOf" srcId="{376AD211-A529-4568-AFE1-7D6305CF13CA}" destId="{BC51A861-AF7B-4E62-87E5-86ACD04D297E}" srcOrd="0" destOrd="0" presId="urn:microsoft.com/office/officeart/2005/8/layout/bProcess4"/>
    <dgm:cxn modelId="{442E00AE-5674-4F71-86C1-8A6BDDCCEBB8}" type="presOf" srcId="{7803C878-ED93-4C42-87E1-AC4EC079AC4D}" destId="{B2819313-9BBF-4245-8815-FD6CC6DB1393}" srcOrd="0" destOrd="0" presId="urn:microsoft.com/office/officeart/2005/8/layout/bProcess4"/>
    <dgm:cxn modelId="{4F984F59-B3EE-4B8B-975A-31CA15B23C54}" type="presOf" srcId="{28F07AAA-E4B4-40F3-8E72-FD07DE871EA4}" destId="{12FA81B4-8FE1-41C7-B9C5-BE18FFEDF036}" srcOrd="0" destOrd="0" presId="urn:microsoft.com/office/officeart/2005/8/layout/bProcess4"/>
    <dgm:cxn modelId="{273647A4-9E43-41F4-AEBD-2EBAAD0CB2B1}" srcId="{376AD211-A529-4568-AFE1-7D6305CF13CA}" destId="{2B53F318-EDE3-4B99-8298-22DE65979FD2}" srcOrd="13" destOrd="0" parTransId="{31295078-5415-4704-8460-61FE8A40EB10}" sibTransId="{FAA0CAC9-BB21-4093-AC55-2DA97C2F66B5}"/>
    <dgm:cxn modelId="{882E9216-8E56-4FD9-B702-CBD1767412D2}" srcId="{376AD211-A529-4568-AFE1-7D6305CF13CA}" destId="{B3E5A5CA-704E-410C-98BD-67429A56A63F}" srcOrd="8" destOrd="0" parTransId="{31A91F93-81C1-41AC-9454-8C0F0D5D8329}" sibTransId="{34B41C55-8D87-49FA-A547-F28834EE49FE}"/>
    <dgm:cxn modelId="{BD603B2A-1061-4644-8355-6D392E6276C9}" srcId="{376AD211-A529-4568-AFE1-7D6305CF13CA}" destId="{448A2D0C-4EBA-4D8B-BE20-CBB985EBDDC4}" srcOrd="4" destOrd="0" parTransId="{70EDFD5B-47DC-4005-841A-86E32822C0E7}" sibTransId="{28F07AAA-E4B4-40F3-8E72-FD07DE871EA4}"/>
    <dgm:cxn modelId="{37423DF9-D880-488D-9A8A-B9BF1A45FA21}" type="presOf" srcId="{FAA0CAC9-BB21-4093-AC55-2DA97C2F66B5}" destId="{10C346A7-64C8-4903-A2AB-6E3DEAD84EAE}" srcOrd="0" destOrd="0" presId="urn:microsoft.com/office/officeart/2005/8/layout/bProcess4"/>
    <dgm:cxn modelId="{5A805254-2EB4-46AE-82DC-0DE0C403E6DC}" type="presOf" srcId="{CE8B4FD9-6085-437C-8D81-42E1F0479F9A}" destId="{E2734B32-6673-4EEF-B522-F875BE449A9F}" srcOrd="0" destOrd="0" presId="urn:microsoft.com/office/officeart/2005/8/layout/bProcess4"/>
    <dgm:cxn modelId="{A2F7BCAF-4F14-458C-BBEE-4D2342AE6FBE}" type="presOf" srcId="{4B10F55B-A52F-42D8-A572-98573D7B7C30}" destId="{86A5E465-1EA8-4660-A7B3-9CDA8FF6F07F}" srcOrd="0" destOrd="0" presId="urn:microsoft.com/office/officeart/2005/8/layout/bProcess4"/>
    <dgm:cxn modelId="{B5260BF0-3989-4B41-9B51-58804F411474}" srcId="{376AD211-A529-4568-AFE1-7D6305CF13CA}" destId="{420D60EA-F389-48CB-AD8F-6DF4820CC7CB}" srcOrd="12" destOrd="0" parTransId="{3A40E23D-2532-4FBD-9D14-E7F3ED4164E5}" sibTransId="{577A7FCC-63A8-4AC1-9BAE-2A40F3003F81}"/>
    <dgm:cxn modelId="{88695872-B5C1-4486-B20E-B0970B9FE431}" srcId="{376AD211-A529-4568-AFE1-7D6305CF13CA}" destId="{8E1458A8-8671-4573-A0B6-CF7908A09E17}" srcOrd="5" destOrd="0" parTransId="{E9338E73-F371-49CF-8301-8DAEE2812427}" sibTransId="{7803C878-ED93-4C42-87E1-AC4EC079AC4D}"/>
    <dgm:cxn modelId="{4E5ED313-C9F8-4C57-A73D-47348B2DA64B}" type="presOf" srcId="{2B53F318-EDE3-4B99-8298-22DE65979FD2}" destId="{AF57972E-B06A-4C2B-971F-4E3AF4C77D65}" srcOrd="0" destOrd="0" presId="urn:microsoft.com/office/officeart/2005/8/layout/bProcess4"/>
    <dgm:cxn modelId="{8A20CD68-A766-4AF7-B675-C95785388114}" type="presOf" srcId="{76708D12-43AF-421C-BC16-3FC44AB23FE5}" destId="{B5D045C8-8CC3-4CA9-A730-5708B221E335}" srcOrd="0" destOrd="0" presId="urn:microsoft.com/office/officeart/2005/8/layout/bProcess4"/>
    <dgm:cxn modelId="{9D07D17F-9B60-4974-A2BA-E43E97E0E7D2}" srcId="{376AD211-A529-4568-AFE1-7D6305CF13CA}" destId="{6FEA7B3E-98A4-40CD-A309-08FC4A14D005}" srcOrd="15" destOrd="0" parTransId="{E86E2A5D-515A-425F-BF6C-812036C3CEDD}" sibTransId="{7C346A89-E4E2-47AB-82B8-ABB879B12450}"/>
    <dgm:cxn modelId="{CDAE6466-6DD5-4C16-9524-1814520E83E9}" type="presOf" srcId="{F1F5C923-9937-4759-BBA1-386D944C786A}" destId="{0C6E9EBA-265F-4B64-B511-0EDB8AF08B10}" srcOrd="0" destOrd="0" presId="urn:microsoft.com/office/officeart/2005/8/layout/bProcess4"/>
    <dgm:cxn modelId="{2DC530A4-6F0F-4225-BA98-57E166A58B65}" srcId="{376AD211-A529-4568-AFE1-7D6305CF13CA}" destId="{BCB075FA-3F4E-445D-A592-8088F22DB731}" srcOrd="0" destOrd="0" parTransId="{66ACE76F-C1A5-4BFE-A5AE-2733837A0B49}" sibTransId="{2BA719F1-69B1-4D56-8640-9D9B323B7BD9}"/>
    <dgm:cxn modelId="{0F72E216-B330-4A4D-BA61-AF1CBF30F266}" srcId="{376AD211-A529-4568-AFE1-7D6305CF13CA}" destId="{B58DBDAF-2564-4A3E-80B1-BAFDC3EE083D}" srcOrd="6" destOrd="0" parTransId="{75E5CD7F-848F-47CF-92C6-0B87ABFA71CC}" sibTransId="{A8E73F6D-44F6-4018-8A43-042EB90DFE7A}"/>
    <dgm:cxn modelId="{FFA84325-3D54-4F82-8791-87A2DA172FB1}" srcId="{376AD211-A529-4568-AFE1-7D6305CF13CA}" destId="{3A6CC21B-71E4-40A3-A6A5-887661687125}" srcOrd="3" destOrd="0" parTransId="{3758B3B8-FB3E-41EF-BE75-8A33976DDA2D}" sibTransId="{C595A3DA-7C96-4EA4-A407-D481BC31CE7D}"/>
    <dgm:cxn modelId="{E508ACE4-B074-409D-961D-1D6FAD842823}" srcId="{376AD211-A529-4568-AFE1-7D6305CF13CA}" destId="{76708D12-43AF-421C-BC16-3FC44AB23FE5}" srcOrd="7" destOrd="0" parTransId="{F52E52F3-4FC7-4D84-A675-5B262C158B7E}" sibTransId="{3D7E4428-36E2-40F2-8C88-D53ABFBE71D5}"/>
    <dgm:cxn modelId="{0D2CCFA7-FF73-4FEF-980A-90D0FA497295}" type="presOf" srcId="{34B41C55-8D87-49FA-A547-F28834EE49FE}" destId="{588109F6-1456-4613-8714-2690287E6D31}" srcOrd="0" destOrd="0" presId="urn:microsoft.com/office/officeart/2005/8/layout/bProcess4"/>
    <dgm:cxn modelId="{924AACAA-10C3-4CF3-BC8B-653CDF4D5DF4}" type="presOf" srcId="{6E06B5E2-0499-46BA-BABF-7B1A2AF70F67}" destId="{42E2C58D-3D33-400F-A01B-0A2AE38AEC97}" srcOrd="0" destOrd="0" presId="urn:microsoft.com/office/officeart/2005/8/layout/bProcess4"/>
    <dgm:cxn modelId="{E1F4653C-B643-4C9D-A120-278FCF92030E}" srcId="{376AD211-A529-4568-AFE1-7D6305CF13CA}" destId="{4B10F55B-A52F-42D8-A572-98573D7B7C30}" srcOrd="11" destOrd="0" parTransId="{7DEC98AD-ECB8-464E-BC73-B4871FFE6CFB}" sibTransId="{6E1DA21B-6A5C-4401-B501-38322FEBE78F}"/>
    <dgm:cxn modelId="{39BC8131-81CD-43F3-A740-B19392EB7970}" type="presOf" srcId="{A8E73F6D-44F6-4018-8A43-042EB90DFE7A}" destId="{A6D8AB19-82CA-4513-AC4B-26A935E0FDD6}" srcOrd="0" destOrd="0" presId="urn:microsoft.com/office/officeart/2005/8/layout/bProcess4"/>
    <dgm:cxn modelId="{9100B239-2BF9-410B-A2CC-0C4B0DBA12E0}" srcId="{376AD211-A529-4568-AFE1-7D6305CF13CA}" destId="{9ED03A3B-FF20-45BB-9671-D9649A675B9D}" srcOrd="10" destOrd="0" parTransId="{79935C3C-58C6-4820-8020-3341D1349FAF}" sibTransId="{6B13AC27-A4B3-4908-8526-25D8E32EAD86}"/>
    <dgm:cxn modelId="{D673B740-7412-4BB0-A173-C979F99BCDB6}" type="presOf" srcId="{EDF16063-CBD2-4438-BFD2-682498D3D8DE}" destId="{7652AC99-CBDB-4682-ADCD-19A7C796DCD7}" srcOrd="0" destOrd="0" presId="urn:microsoft.com/office/officeart/2005/8/layout/bProcess4"/>
    <dgm:cxn modelId="{072238FF-2B29-4DE2-BEBC-76295DC16024}" type="presOf" srcId="{577A7FCC-63A8-4AC1-9BAE-2A40F3003F81}" destId="{0B808643-578A-436B-8711-D7BA1BC01CE1}" srcOrd="0" destOrd="0" presId="urn:microsoft.com/office/officeart/2005/8/layout/bProcess4"/>
    <dgm:cxn modelId="{715D9582-5897-48EB-A823-D96060549373}" type="presOf" srcId="{8AEFD651-6F15-4F36-ACD4-9452AAB522E0}" destId="{C0E23824-F9EB-4C14-8DC0-08CA02518AF2}" srcOrd="0" destOrd="0" presId="urn:microsoft.com/office/officeart/2005/8/layout/bProcess4"/>
    <dgm:cxn modelId="{B6F9D9EB-BCE7-400A-BB3A-EA054BEDC406}" type="presOf" srcId="{6B13AC27-A4B3-4908-8526-25D8E32EAD86}" destId="{2815E92D-72BB-467D-B550-33FF9CE9A441}" srcOrd="0" destOrd="0" presId="urn:microsoft.com/office/officeart/2005/8/layout/bProcess4"/>
    <dgm:cxn modelId="{20F1DC25-06CF-45D1-A80A-CD4B086DA3E6}" type="presOf" srcId="{8E1458A8-8671-4573-A0B6-CF7908A09E17}" destId="{471D39EF-5EC0-4A83-BED2-B03F450163AE}" srcOrd="0" destOrd="0" presId="urn:microsoft.com/office/officeart/2005/8/layout/bProcess4"/>
    <dgm:cxn modelId="{33DE2E0B-3B9A-4195-8E9E-102BB7A02242}" type="presOf" srcId="{420D60EA-F389-48CB-AD8F-6DF4820CC7CB}" destId="{7128C81B-B86A-42BB-9AD1-DD64A3BA55FB}" srcOrd="0" destOrd="0" presId="urn:microsoft.com/office/officeart/2005/8/layout/bProcess4"/>
    <dgm:cxn modelId="{13F9D934-0AB2-465C-86F2-CE3187A4606D}" type="presOf" srcId="{167EFB25-FEE1-410A-89B5-17B87D1D0BAC}" destId="{75C04966-36EC-4FA3-86D9-FCC632BFC6C9}" srcOrd="0" destOrd="0" presId="urn:microsoft.com/office/officeart/2005/8/layout/bProcess4"/>
    <dgm:cxn modelId="{B68C2FC7-71FF-4FC6-8AD5-302038FB3B24}" type="presOf" srcId="{448A2D0C-4EBA-4D8B-BE20-CBB985EBDDC4}" destId="{EF39D82B-BF7C-480E-86BB-91FB60F7C348}" srcOrd="0" destOrd="0" presId="urn:microsoft.com/office/officeart/2005/8/layout/bProcess4"/>
    <dgm:cxn modelId="{9711C024-C919-4451-8AAB-A9E97528E960}" type="presOf" srcId="{B3E5A5CA-704E-410C-98BD-67429A56A63F}" destId="{A546E1F0-482B-4BE2-A5DE-5313DE2B5737}" srcOrd="0" destOrd="0" presId="urn:microsoft.com/office/officeart/2005/8/layout/bProcess4"/>
    <dgm:cxn modelId="{C214DBF6-EAA7-42F5-92C3-3E247C9BAAA8}" type="presOf" srcId="{6E1DA21B-6A5C-4401-B501-38322FEBE78F}" destId="{8451F81E-AA79-4EB6-A33C-AB5A6E9C8617}" srcOrd="0" destOrd="0" presId="urn:microsoft.com/office/officeart/2005/8/layout/bProcess4"/>
    <dgm:cxn modelId="{4650B577-8BBF-4E7B-951C-305640BA8836}" type="presParOf" srcId="{BC51A861-AF7B-4E62-87E5-86ACD04D297E}" destId="{0478A53C-091A-43D4-921D-78EFE5F15AD4}" srcOrd="0" destOrd="0" presId="urn:microsoft.com/office/officeart/2005/8/layout/bProcess4"/>
    <dgm:cxn modelId="{2A8E8D23-E0AD-4A0C-9466-362420A970D0}" type="presParOf" srcId="{0478A53C-091A-43D4-921D-78EFE5F15AD4}" destId="{97C4426D-0CA2-43EC-B37A-4E8B643CB22C}" srcOrd="0" destOrd="0" presId="urn:microsoft.com/office/officeart/2005/8/layout/bProcess4"/>
    <dgm:cxn modelId="{3BF2D67B-48E1-48FE-A424-69F54E57BA7F}" type="presParOf" srcId="{0478A53C-091A-43D4-921D-78EFE5F15AD4}" destId="{58C9AD74-F4DE-48DA-9EB9-D14E70A79C66}" srcOrd="1" destOrd="0" presId="urn:microsoft.com/office/officeart/2005/8/layout/bProcess4"/>
    <dgm:cxn modelId="{00E37FB3-BCE5-4AFF-9DEF-A5E34F1ED197}" type="presParOf" srcId="{BC51A861-AF7B-4E62-87E5-86ACD04D297E}" destId="{439568C5-E73F-4CFF-B517-8A75F0E345C2}" srcOrd="1" destOrd="0" presId="urn:microsoft.com/office/officeart/2005/8/layout/bProcess4"/>
    <dgm:cxn modelId="{3CF5D845-6484-4BA8-A503-734B866FD542}" type="presParOf" srcId="{BC51A861-AF7B-4E62-87E5-86ACD04D297E}" destId="{39F06612-6B2F-4626-A872-B64B4F630B05}" srcOrd="2" destOrd="0" presId="urn:microsoft.com/office/officeart/2005/8/layout/bProcess4"/>
    <dgm:cxn modelId="{5F6E5595-6DDE-44A8-9351-EB7340E5E51F}" type="presParOf" srcId="{39F06612-6B2F-4626-A872-B64B4F630B05}" destId="{717D7E8B-FD38-4C7B-8CD5-E910B2481FF1}" srcOrd="0" destOrd="0" presId="urn:microsoft.com/office/officeart/2005/8/layout/bProcess4"/>
    <dgm:cxn modelId="{A3BD5EA9-FD3F-4BAB-994A-05D4FB46FFEE}" type="presParOf" srcId="{39F06612-6B2F-4626-A872-B64B4F630B05}" destId="{42E2C58D-3D33-400F-A01B-0A2AE38AEC97}" srcOrd="1" destOrd="0" presId="urn:microsoft.com/office/officeart/2005/8/layout/bProcess4"/>
    <dgm:cxn modelId="{77BF930B-E74D-4028-9C31-68A9923EED09}" type="presParOf" srcId="{BC51A861-AF7B-4E62-87E5-86ACD04D297E}" destId="{7652AC99-CBDB-4682-ADCD-19A7C796DCD7}" srcOrd="3" destOrd="0" presId="urn:microsoft.com/office/officeart/2005/8/layout/bProcess4"/>
    <dgm:cxn modelId="{3DC36DDC-ECEC-455F-A1E2-C0769CAAB8D2}" type="presParOf" srcId="{BC51A861-AF7B-4E62-87E5-86ACD04D297E}" destId="{DC3325B4-4F80-4AE9-82F0-7648F088A103}" srcOrd="4" destOrd="0" presId="urn:microsoft.com/office/officeart/2005/8/layout/bProcess4"/>
    <dgm:cxn modelId="{6A9CC87C-681F-451E-BAF3-D190F60832EC}" type="presParOf" srcId="{DC3325B4-4F80-4AE9-82F0-7648F088A103}" destId="{40B2E065-84E1-490E-B7F9-D3DA74635CA9}" srcOrd="0" destOrd="0" presId="urn:microsoft.com/office/officeart/2005/8/layout/bProcess4"/>
    <dgm:cxn modelId="{67855D03-2E91-476F-8FF4-198BF9672A63}" type="presParOf" srcId="{DC3325B4-4F80-4AE9-82F0-7648F088A103}" destId="{C0E23824-F9EB-4C14-8DC0-08CA02518AF2}" srcOrd="1" destOrd="0" presId="urn:microsoft.com/office/officeart/2005/8/layout/bProcess4"/>
    <dgm:cxn modelId="{41DCC35B-2CC1-4631-917A-DCFA70DBCDCF}" type="presParOf" srcId="{BC51A861-AF7B-4E62-87E5-86ACD04D297E}" destId="{FBA21674-B8F5-427E-8EBF-56F48F5B391D}" srcOrd="5" destOrd="0" presId="urn:microsoft.com/office/officeart/2005/8/layout/bProcess4"/>
    <dgm:cxn modelId="{C56271AB-02BC-460A-A5BC-0D3732458B06}" type="presParOf" srcId="{BC51A861-AF7B-4E62-87E5-86ACD04D297E}" destId="{86C77DDE-FA5A-4407-947A-D2A5BDF7FE15}" srcOrd="6" destOrd="0" presId="urn:microsoft.com/office/officeart/2005/8/layout/bProcess4"/>
    <dgm:cxn modelId="{E191E002-3258-4B9B-A75B-E59EC01FE272}" type="presParOf" srcId="{86C77DDE-FA5A-4407-947A-D2A5BDF7FE15}" destId="{EA91D761-7A92-4700-A892-CE7E641BA18F}" srcOrd="0" destOrd="0" presId="urn:microsoft.com/office/officeart/2005/8/layout/bProcess4"/>
    <dgm:cxn modelId="{EF5AA051-A9DD-4031-B679-B8818E8C18ED}" type="presParOf" srcId="{86C77DDE-FA5A-4407-947A-D2A5BDF7FE15}" destId="{82DFF9D1-26C0-4230-97CC-7C024B59E841}" srcOrd="1" destOrd="0" presId="urn:microsoft.com/office/officeart/2005/8/layout/bProcess4"/>
    <dgm:cxn modelId="{9A8E15FF-5DB2-4625-BA1B-B57A914D9A10}" type="presParOf" srcId="{BC51A861-AF7B-4E62-87E5-86ACD04D297E}" destId="{4FF596F0-FAD1-4B10-938C-682651414056}" srcOrd="7" destOrd="0" presId="urn:microsoft.com/office/officeart/2005/8/layout/bProcess4"/>
    <dgm:cxn modelId="{0045E5BB-BBC4-476E-AF1C-43295BEFE5CB}" type="presParOf" srcId="{BC51A861-AF7B-4E62-87E5-86ACD04D297E}" destId="{3C31A36A-527C-4261-9F2C-6B0AA00FB155}" srcOrd="8" destOrd="0" presId="urn:microsoft.com/office/officeart/2005/8/layout/bProcess4"/>
    <dgm:cxn modelId="{14D150A3-173C-4944-8E20-389DE1DEB1FB}" type="presParOf" srcId="{3C31A36A-527C-4261-9F2C-6B0AA00FB155}" destId="{900A8916-6EA2-491B-8818-EEF446DFAC3A}" srcOrd="0" destOrd="0" presId="urn:microsoft.com/office/officeart/2005/8/layout/bProcess4"/>
    <dgm:cxn modelId="{1DE0E8E5-C63D-43B3-9C37-635988C4AF3D}" type="presParOf" srcId="{3C31A36A-527C-4261-9F2C-6B0AA00FB155}" destId="{EF39D82B-BF7C-480E-86BB-91FB60F7C348}" srcOrd="1" destOrd="0" presId="urn:microsoft.com/office/officeart/2005/8/layout/bProcess4"/>
    <dgm:cxn modelId="{E3BB1C4D-1F49-4334-A966-01DD5D4B5BC9}" type="presParOf" srcId="{BC51A861-AF7B-4E62-87E5-86ACD04D297E}" destId="{12FA81B4-8FE1-41C7-B9C5-BE18FFEDF036}" srcOrd="9" destOrd="0" presId="urn:microsoft.com/office/officeart/2005/8/layout/bProcess4"/>
    <dgm:cxn modelId="{7CAE9660-E1CA-4D2A-ADB4-0B12D8649A13}" type="presParOf" srcId="{BC51A861-AF7B-4E62-87E5-86ACD04D297E}" destId="{12F9F61B-420C-4069-B40B-5FE9B4C6C555}" srcOrd="10" destOrd="0" presId="urn:microsoft.com/office/officeart/2005/8/layout/bProcess4"/>
    <dgm:cxn modelId="{63B40726-9BCF-478C-963E-78368E50ABFC}" type="presParOf" srcId="{12F9F61B-420C-4069-B40B-5FE9B4C6C555}" destId="{AE568891-3321-43BE-A95C-E92543B590C1}" srcOrd="0" destOrd="0" presId="urn:microsoft.com/office/officeart/2005/8/layout/bProcess4"/>
    <dgm:cxn modelId="{9F78CA71-9B3E-4141-BC73-E110BE6A8AE0}" type="presParOf" srcId="{12F9F61B-420C-4069-B40B-5FE9B4C6C555}" destId="{471D39EF-5EC0-4A83-BED2-B03F450163AE}" srcOrd="1" destOrd="0" presId="urn:microsoft.com/office/officeart/2005/8/layout/bProcess4"/>
    <dgm:cxn modelId="{06BF9E54-8E2E-42A3-B830-684228418DCF}" type="presParOf" srcId="{BC51A861-AF7B-4E62-87E5-86ACD04D297E}" destId="{B2819313-9BBF-4245-8815-FD6CC6DB1393}" srcOrd="11" destOrd="0" presId="urn:microsoft.com/office/officeart/2005/8/layout/bProcess4"/>
    <dgm:cxn modelId="{8CF82158-5A5C-455B-B4BE-BD49B89B84C9}" type="presParOf" srcId="{BC51A861-AF7B-4E62-87E5-86ACD04D297E}" destId="{187B7388-0671-4394-9BDA-D9E3D0D6D20A}" srcOrd="12" destOrd="0" presId="urn:microsoft.com/office/officeart/2005/8/layout/bProcess4"/>
    <dgm:cxn modelId="{E1F3C641-0524-45E8-98D5-A8AC5E442FC7}" type="presParOf" srcId="{187B7388-0671-4394-9BDA-D9E3D0D6D20A}" destId="{D1138CF4-3AD7-4D95-8989-A62EC9CEDA10}" srcOrd="0" destOrd="0" presId="urn:microsoft.com/office/officeart/2005/8/layout/bProcess4"/>
    <dgm:cxn modelId="{4472BCA1-5CC9-44C8-A39B-9DC11128CAF5}" type="presParOf" srcId="{187B7388-0671-4394-9BDA-D9E3D0D6D20A}" destId="{897DC87E-B570-4F3E-B178-3F2153D2208F}" srcOrd="1" destOrd="0" presId="urn:microsoft.com/office/officeart/2005/8/layout/bProcess4"/>
    <dgm:cxn modelId="{94CF179B-513D-4392-9E34-4B49AC3592D4}" type="presParOf" srcId="{BC51A861-AF7B-4E62-87E5-86ACD04D297E}" destId="{A6D8AB19-82CA-4513-AC4B-26A935E0FDD6}" srcOrd="13" destOrd="0" presId="urn:microsoft.com/office/officeart/2005/8/layout/bProcess4"/>
    <dgm:cxn modelId="{8EEC6FC3-E72E-47FC-BC58-FCA7FB8E0FA2}" type="presParOf" srcId="{BC51A861-AF7B-4E62-87E5-86ACD04D297E}" destId="{D4E28279-F777-4179-97A8-9E885438D02F}" srcOrd="14" destOrd="0" presId="urn:microsoft.com/office/officeart/2005/8/layout/bProcess4"/>
    <dgm:cxn modelId="{B7AF35BB-D7F3-4B2B-8922-D970CD33AF54}" type="presParOf" srcId="{D4E28279-F777-4179-97A8-9E885438D02F}" destId="{CB60C4E3-029D-4B1C-B8BB-2CC06FF32CFA}" srcOrd="0" destOrd="0" presId="urn:microsoft.com/office/officeart/2005/8/layout/bProcess4"/>
    <dgm:cxn modelId="{3920659B-1AC5-4E0F-B20E-81FB5291AF74}" type="presParOf" srcId="{D4E28279-F777-4179-97A8-9E885438D02F}" destId="{B5D045C8-8CC3-4CA9-A730-5708B221E335}" srcOrd="1" destOrd="0" presId="urn:microsoft.com/office/officeart/2005/8/layout/bProcess4"/>
    <dgm:cxn modelId="{BC49BB21-A07F-4EC4-9DB4-6671F72F4FAC}" type="presParOf" srcId="{BC51A861-AF7B-4E62-87E5-86ACD04D297E}" destId="{0F25E04D-517E-4AA0-8152-B9A110B37FD4}" srcOrd="15" destOrd="0" presId="urn:microsoft.com/office/officeart/2005/8/layout/bProcess4"/>
    <dgm:cxn modelId="{F8E80261-612C-4BDD-B6AE-F2E38A28ED5D}" type="presParOf" srcId="{BC51A861-AF7B-4E62-87E5-86ACD04D297E}" destId="{146F35BD-4BE7-4B00-BBF7-5C180F5D2AC1}" srcOrd="16" destOrd="0" presId="urn:microsoft.com/office/officeart/2005/8/layout/bProcess4"/>
    <dgm:cxn modelId="{72716517-CE31-4266-A1BE-A203C39784DC}" type="presParOf" srcId="{146F35BD-4BE7-4B00-BBF7-5C180F5D2AC1}" destId="{037D4BCD-2D71-4B36-96AF-D920F1CFA972}" srcOrd="0" destOrd="0" presId="urn:microsoft.com/office/officeart/2005/8/layout/bProcess4"/>
    <dgm:cxn modelId="{452C2637-8A79-4458-9F00-E12DEF4E2E43}" type="presParOf" srcId="{146F35BD-4BE7-4B00-BBF7-5C180F5D2AC1}" destId="{A546E1F0-482B-4BE2-A5DE-5313DE2B5737}" srcOrd="1" destOrd="0" presId="urn:microsoft.com/office/officeart/2005/8/layout/bProcess4"/>
    <dgm:cxn modelId="{E7121E2B-008A-4CE8-A2DB-A6E847C8E6C2}" type="presParOf" srcId="{BC51A861-AF7B-4E62-87E5-86ACD04D297E}" destId="{588109F6-1456-4613-8714-2690287E6D31}" srcOrd="17" destOrd="0" presId="urn:microsoft.com/office/officeart/2005/8/layout/bProcess4"/>
    <dgm:cxn modelId="{C4C2CCE6-0941-4932-BA29-1C42ECC4B6DC}" type="presParOf" srcId="{BC51A861-AF7B-4E62-87E5-86ACD04D297E}" destId="{0F1DDAA2-4DEA-4658-B8D6-2BD051E5A958}" srcOrd="18" destOrd="0" presId="urn:microsoft.com/office/officeart/2005/8/layout/bProcess4"/>
    <dgm:cxn modelId="{B7DE036D-BEBA-4C45-9306-5DF523891A82}" type="presParOf" srcId="{0F1DDAA2-4DEA-4658-B8D6-2BD051E5A958}" destId="{C8E53E5D-C289-41B8-884F-C76AB3361A84}" srcOrd="0" destOrd="0" presId="urn:microsoft.com/office/officeart/2005/8/layout/bProcess4"/>
    <dgm:cxn modelId="{C373D06B-ED14-4A43-8336-AE8A631A3C52}" type="presParOf" srcId="{0F1DDAA2-4DEA-4658-B8D6-2BD051E5A958}" destId="{75C04966-36EC-4FA3-86D9-FCC632BFC6C9}" srcOrd="1" destOrd="0" presId="urn:microsoft.com/office/officeart/2005/8/layout/bProcess4"/>
    <dgm:cxn modelId="{F7284D76-2D7D-4120-AC02-566F113056B0}" type="presParOf" srcId="{BC51A861-AF7B-4E62-87E5-86ACD04D297E}" destId="{E2734B32-6673-4EEF-B522-F875BE449A9F}" srcOrd="19" destOrd="0" presId="urn:microsoft.com/office/officeart/2005/8/layout/bProcess4"/>
    <dgm:cxn modelId="{572E95CC-EFF3-4EA7-8EE8-A52D3D7DB86F}" type="presParOf" srcId="{BC51A861-AF7B-4E62-87E5-86ACD04D297E}" destId="{0299A6CD-84B6-4EC1-B036-B890FF0930C7}" srcOrd="20" destOrd="0" presId="urn:microsoft.com/office/officeart/2005/8/layout/bProcess4"/>
    <dgm:cxn modelId="{A69062E6-570E-4B4D-9F2F-3F28F8352711}" type="presParOf" srcId="{0299A6CD-84B6-4EC1-B036-B890FF0930C7}" destId="{BFECD43D-E465-4483-B6AA-D629EA6D9F76}" srcOrd="0" destOrd="0" presId="urn:microsoft.com/office/officeart/2005/8/layout/bProcess4"/>
    <dgm:cxn modelId="{342C4B31-3E4D-4DC5-A948-E754E71C808C}" type="presParOf" srcId="{0299A6CD-84B6-4EC1-B036-B890FF0930C7}" destId="{E96B0B71-92D5-44DB-9E9A-3B5B022D8E20}" srcOrd="1" destOrd="0" presId="urn:microsoft.com/office/officeart/2005/8/layout/bProcess4"/>
    <dgm:cxn modelId="{AC60D0DD-1709-43C9-AA47-6A67D9B20320}" type="presParOf" srcId="{BC51A861-AF7B-4E62-87E5-86ACD04D297E}" destId="{2815E92D-72BB-467D-B550-33FF9CE9A441}" srcOrd="21" destOrd="0" presId="urn:microsoft.com/office/officeart/2005/8/layout/bProcess4"/>
    <dgm:cxn modelId="{E68DA04C-63D1-4B26-8A5E-333EA8650606}" type="presParOf" srcId="{BC51A861-AF7B-4E62-87E5-86ACD04D297E}" destId="{3B50EFF3-E223-4D2A-AAE4-B62FC1155B68}" srcOrd="22" destOrd="0" presId="urn:microsoft.com/office/officeart/2005/8/layout/bProcess4"/>
    <dgm:cxn modelId="{17491C57-70AB-4BCB-A487-84239BBCE2E4}" type="presParOf" srcId="{3B50EFF3-E223-4D2A-AAE4-B62FC1155B68}" destId="{367F6F15-E3F5-4DBC-BDE6-9C03B0C79166}" srcOrd="0" destOrd="0" presId="urn:microsoft.com/office/officeart/2005/8/layout/bProcess4"/>
    <dgm:cxn modelId="{F8ACD8E3-0056-4739-83AE-1110F41216DD}" type="presParOf" srcId="{3B50EFF3-E223-4D2A-AAE4-B62FC1155B68}" destId="{86A5E465-1EA8-4660-A7B3-9CDA8FF6F07F}" srcOrd="1" destOrd="0" presId="urn:microsoft.com/office/officeart/2005/8/layout/bProcess4"/>
    <dgm:cxn modelId="{0F48D29D-D891-4933-8A6B-6A5129CA58D2}" type="presParOf" srcId="{BC51A861-AF7B-4E62-87E5-86ACD04D297E}" destId="{8451F81E-AA79-4EB6-A33C-AB5A6E9C8617}" srcOrd="23" destOrd="0" presId="urn:microsoft.com/office/officeart/2005/8/layout/bProcess4"/>
    <dgm:cxn modelId="{1075E64B-56EC-4272-B727-9488CBBFDBB9}" type="presParOf" srcId="{BC51A861-AF7B-4E62-87E5-86ACD04D297E}" destId="{D3959097-B106-4B40-8FD2-3E37F6514035}" srcOrd="24" destOrd="0" presId="urn:microsoft.com/office/officeart/2005/8/layout/bProcess4"/>
    <dgm:cxn modelId="{DD0EE892-A6DF-4060-ADCF-BFBD1BF45DCA}" type="presParOf" srcId="{D3959097-B106-4B40-8FD2-3E37F6514035}" destId="{A0E75B2D-779C-48CB-8E27-125E185893B5}" srcOrd="0" destOrd="0" presId="urn:microsoft.com/office/officeart/2005/8/layout/bProcess4"/>
    <dgm:cxn modelId="{8CFA8F36-00F4-4C47-B6FF-99ED8AEBF8BC}" type="presParOf" srcId="{D3959097-B106-4B40-8FD2-3E37F6514035}" destId="{7128C81B-B86A-42BB-9AD1-DD64A3BA55FB}" srcOrd="1" destOrd="0" presId="urn:microsoft.com/office/officeart/2005/8/layout/bProcess4"/>
    <dgm:cxn modelId="{C1875B69-0F3B-4EC7-A90F-D4EC3DC2F077}" type="presParOf" srcId="{BC51A861-AF7B-4E62-87E5-86ACD04D297E}" destId="{0B808643-578A-436B-8711-D7BA1BC01CE1}" srcOrd="25" destOrd="0" presId="urn:microsoft.com/office/officeart/2005/8/layout/bProcess4"/>
    <dgm:cxn modelId="{11A81F4C-E790-4865-A8BB-42E3FC1471E4}" type="presParOf" srcId="{BC51A861-AF7B-4E62-87E5-86ACD04D297E}" destId="{294BDF8B-B94E-4C68-AB6E-561BA7FC3CED}" srcOrd="26" destOrd="0" presId="urn:microsoft.com/office/officeart/2005/8/layout/bProcess4"/>
    <dgm:cxn modelId="{392AA27F-2D30-4E7D-AFE7-8F9764A5895C}" type="presParOf" srcId="{294BDF8B-B94E-4C68-AB6E-561BA7FC3CED}" destId="{5FB7DA46-4E03-4299-973D-DB316B8346B0}" srcOrd="0" destOrd="0" presId="urn:microsoft.com/office/officeart/2005/8/layout/bProcess4"/>
    <dgm:cxn modelId="{CD23E4E9-E596-4CC2-A919-582DD5B8C49C}" type="presParOf" srcId="{294BDF8B-B94E-4C68-AB6E-561BA7FC3CED}" destId="{AF57972E-B06A-4C2B-971F-4E3AF4C77D65}" srcOrd="1" destOrd="0" presId="urn:microsoft.com/office/officeart/2005/8/layout/bProcess4"/>
    <dgm:cxn modelId="{77B57941-4075-4AA2-8E6F-2119910DA07C}" type="presParOf" srcId="{BC51A861-AF7B-4E62-87E5-86ACD04D297E}" destId="{10C346A7-64C8-4903-A2AB-6E3DEAD84EAE}" srcOrd="27" destOrd="0" presId="urn:microsoft.com/office/officeart/2005/8/layout/bProcess4"/>
    <dgm:cxn modelId="{3540F0EE-BDB4-40B0-B3FE-8D54BCD789E8}" type="presParOf" srcId="{BC51A861-AF7B-4E62-87E5-86ACD04D297E}" destId="{F950C89D-82AE-4BE3-8018-E43F38300243}" srcOrd="28" destOrd="0" presId="urn:microsoft.com/office/officeart/2005/8/layout/bProcess4"/>
    <dgm:cxn modelId="{799915CA-03AD-488D-908F-FDA4279D5D42}" type="presParOf" srcId="{F950C89D-82AE-4BE3-8018-E43F38300243}" destId="{E814BC1E-4161-41A8-8E62-A75FD1723B51}" srcOrd="0" destOrd="0" presId="urn:microsoft.com/office/officeart/2005/8/layout/bProcess4"/>
    <dgm:cxn modelId="{059DB856-5FF9-4890-ABF0-34457F8CC441}" type="presParOf" srcId="{F950C89D-82AE-4BE3-8018-E43F38300243}" destId="{0C6E9EBA-265F-4B64-B511-0EDB8AF08B10}" srcOrd="1" destOrd="0" presId="urn:microsoft.com/office/officeart/2005/8/layout/bProcess4"/>
    <dgm:cxn modelId="{923108DF-94C8-4DBF-BD6E-DB51BBB8E22F}" type="presParOf" srcId="{BC51A861-AF7B-4E62-87E5-86ACD04D297E}" destId="{B79AFDB4-EBA8-4782-96F1-5B8EF5F39DF2}" srcOrd="29" destOrd="0" presId="urn:microsoft.com/office/officeart/2005/8/layout/bProcess4"/>
    <dgm:cxn modelId="{EB1E8778-D5E5-461F-8895-E5203134DACC}" type="presParOf" srcId="{BC51A861-AF7B-4E62-87E5-86ACD04D297E}" destId="{BD3844C5-D1EB-49EB-A07C-32C6353B41C8}" srcOrd="30" destOrd="0" presId="urn:microsoft.com/office/officeart/2005/8/layout/bProcess4"/>
    <dgm:cxn modelId="{F3670B25-EAEB-477C-A9A6-AE127098321E}" type="presParOf" srcId="{BD3844C5-D1EB-49EB-A07C-32C6353B41C8}" destId="{3D021806-9B4C-4181-9298-4032702FAD06}" srcOrd="0" destOrd="0" presId="urn:microsoft.com/office/officeart/2005/8/layout/bProcess4"/>
    <dgm:cxn modelId="{53C4B616-AD3A-4AC8-8810-25E4143E880F}" type="presParOf" srcId="{BD3844C5-D1EB-49EB-A07C-32C6353B41C8}" destId="{CE32717A-BE38-468A-B4B4-D415607905FA}"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734D5D-4D57-403C-90A5-9CC7640C54F8}">
      <dsp:nvSpPr>
        <dsp:cNvPr id="0" name=""/>
        <dsp:cNvSpPr/>
      </dsp:nvSpPr>
      <dsp:spPr>
        <a:xfrm>
          <a:off x="1884805" y="-58701"/>
          <a:ext cx="5374388" cy="5374388"/>
        </a:xfrm>
        <a:prstGeom prst="circularArrow">
          <a:avLst>
            <a:gd name="adj1" fmla="val 5544"/>
            <a:gd name="adj2" fmla="val 330680"/>
            <a:gd name="adj3" fmla="val 14749404"/>
            <a:gd name="adj4" fmla="val 16817625"/>
            <a:gd name="adj5" fmla="val 5757"/>
          </a:avLst>
        </a:prstGeom>
        <a:gradFill rotWithShape="0">
          <a:gsLst>
            <a:gs pos="0">
              <a:schemeClr val="accent2">
                <a:tint val="40000"/>
                <a:hueOff val="0"/>
                <a:satOff val="0"/>
                <a:lumOff val="0"/>
                <a:alphaOff val="0"/>
                <a:tint val="100000"/>
                <a:shade val="100000"/>
                <a:satMod val="130000"/>
              </a:schemeClr>
            </a:gs>
            <a:gs pos="100000">
              <a:schemeClr val="accent2">
                <a:tint val="40000"/>
                <a:hueOff val="0"/>
                <a:satOff val="0"/>
                <a:lumOff val="0"/>
                <a:alphaOff val="0"/>
                <a:tint val="50000"/>
                <a:shade val="100000"/>
                <a:satMod val="350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FC03106F-EC40-4A08-BD55-4E8F1E9CC52F}">
      <dsp:nvSpPr>
        <dsp:cNvPr id="0" name=""/>
        <dsp:cNvSpPr/>
      </dsp:nvSpPr>
      <dsp:spPr>
        <a:xfrm>
          <a:off x="3875484" y="750"/>
          <a:ext cx="1393031" cy="696515"/>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solidFill>
                <a:schemeClr val="tx1"/>
              </a:solidFill>
            </a:rPr>
            <a:t>Effects of COVID</a:t>
          </a:r>
          <a:endParaRPr lang="en-US" sz="1000" kern="1200" dirty="0">
            <a:solidFill>
              <a:schemeClr val="tx1"/>
            </a:solidFill>
          </a:endParaRPr>
        </a:p>
      </dsp:txBody>
      <dsp:txXfrm>
        <a:off x="3909485" y="34751"/>
        <a:ext cx="1325029" cy="628513"/>
      </dsp:txXfrm>
    </dsp:sp>
    <dsp:sp modelId="{C4AAFB8A-75FB-4F98-9DDD-1EBF37EA515B}">
      <dsp:nvSpPr>
        <dsp:cNvPr id="0" name=""/>
        <dsp:cNvSpPr/>
      </dsp:nvSpPr>
      <dsp:spPr>
        <a:xfrm>
          <a:off x="5348657" y="536941"/>
          <a:ext cx="1393031" cy="696515"/>
        </a:xfrm>
        <a:prstGeom prst="round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smtClean="0">
              <a:solidFill>
                <a:schemeClr val="tx1"/>
              </a:solidFill>
            </a:rPr>
            <a:t>Success/Challenges</a:t>
          </a:r>
          <a:endParaRPr lang="en-US" sz="1000" kern="1200" dirty="0">
            <a:solidFill>
              <a:schemeClr val="tx1"/>
            </a:solidFill>
          </a:endParaRPr>
        </a:p>
      </dsp:txBody>
      <dsp:txXfrm>
        <a:off x="5382658" y="570942"/>
        <a:ext cx="1325029" cy="628513"/>
      </dsp:txXfrm>
    </dsp:sp>
    <dsp:sp modelId="{41E19FE1-F285-432F-8A2C-89A8B7D17362}">
      <dsp:nvSpPr>
        <dsp:cNvPr id="0" name=""/>
        <dsp:cNvSpPr/>
      </dsp:nvSpPr>
      <dsp:spPr>
        <a:xfrm>
          <a:off x="6132515" y="1894624"/>
          <a:ext cx="1393031" cy="696515"/>
        </a:xfrm>
        <a:prstGeom prst="round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smtClean="0">
              <a:solidFill>
                <a:schemeClr val="tx1"/>
              </a:solidFill>
            </a:rPr>
            <a:t>Performance: Data Analysis</a:t>
          </a:r>
          <a:endParaRPr lang="en-US" sz="1000" kern="1200" dirty="0">
            <a:solidFill>
              <a:schemeClr val="tx1"/>
            </a:solidFill>
          </a:endParaRPr>
        </a:p>
      </dsp:txBody>
      <dsp:txXfrm>
        <a:off x="6166516" y="1928625"/>
        <a:ext cx="1325029" cy="628513"/>
      </dsp:txXfrm>
    </dsp:sp>
    <dsp:sp modelId="{FA92B013-AAFE-401E-BFEE-DA18721FB0F2}">
      <dsp:nvSpPr>
        <dsp:cNvPr id="0" name=""/>
        <dsp:cNvSpPr/>
      </dsp:nvSpPr>
      <dsp:spPr>
        <a:xfrm>
          <a:off x="5860284" y="3438524"/>
          <a:ext cx="1393031" cy="696515"/>
        </a:xfrm>
        <a:prstGeom prst="round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solidFill>
                <a:schemeClr val="tx1"/>
              </a:solidFill>
            </a:rPr>
            <a:t>Integration of AE Activities</a:t>
          </a:r>
          <a:endParaRPr lang="en-US" sz="1000" kern="1200" dirty="0">
            <a:solidFill>
              <a:schemeClr val="tx1"/>
            </a:solidFill>
          </a:endParaRPr>
        </a:p>
      </dsp:txBody>
      <dsp:txXfrm>
        <a:off x="5894285" y="3472525"/>
        <a:ext cx="1325029" cy="628513"/>
      </dsp:txXfrm>
    </dsp:sp>
    <dsp:sp modelId="{85100CC6-A326-4CF0-8682-EAD4913A9774}">
      <dsp:nvSpPr>
        <dsp:cNvPr id="0" name=""/>
        <dsp:cNvSpPr/>
      </dsp:nvSpPr>
      <dsp:spPr>
        <a:xfrm>
          <a:off x="4659343" y="4446234"/>
          <a:ext cx="1393031" cy="696515"/>
        </a:xfrm>
        <a:prstGeom prst="round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solidFill>
                <a:schemeClr val="tx1"/>
              </a:solidFill>
            </a:rPr>
            <a:t>Professional Development</a:t>
          </a:r>
          <a:endParaRPr lang="en-US" sz="1000" kern="1200" dirty="0">
            <a:solidFill>
              <a:schemeClr val="tx1"/>
            </a:solidFill>
          </a:endParaRPr>
        </a:p>
      </dsp:txBody>
      <dsp:txXfrm>
        <a:off x="4693344" y="4480235"/>
        <a:ext cx="1325029" cy="628513"/>
      </dsp:txXfrm>
    </dsp:sp>
    <dsp:sp modelId="{35AE0FE5-4122-4DEE-AF2A-FA95F233B927}">
      <dsp:nvSpPr>
        <dsp:cNvPr id="0" name=""/>
        <dsp:cNvSpPr/>
      </dsp:nvSpPr>
      <dsp:spPr>
        <a:xfrm>
          <a:off x="3091625" y="4446234"/>
          <a:ext cx="1393031" cy="696515"/>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smtClean="0">
              <a:solidFill>
                <a:schemeClr val="tx1"/>
              </a:solidFill>
            </a:rPr>
            <a:t>Program Evaluation/Monitoring</a:t>
          </a:r>
          <a:endParaRPr lang="en-US" sz="1000" kern="1200" dirty="0">
            <a:solidFill>
              <a:schemeClr val="tx1"/>
            </a:solidFill>
          </a:endParaRPr>
        </a:p>
      </dsp:txBody>
      <dsp:txXfrm>
        <a:off x="3125626" y="4480235"/>
        <a:ext cx="1325029" cy="628513"/>
      </dsp:txXfrm>
    </dsp:sp>
    <dsp:sp modelId="{9704F321-E2D8-41DE-9CD5-C05A094008C2}">
      <dsp:nvSpPr>
        <dsp:cNvPr id="0" name=""/>
        <dsp:cNvSpPr/>
      </dsp:nvSpPr>
      <dsp:spPr>
        <a:xfrm>
          <a:off x="1890684" y="3438524"/>
          <a:ext cx="1393031" cy="696515"/>
        </a:xfrm>
        <a:prstGeom prst="round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smtClean="0">
              <a:solidFill>
                <a:schemeClr val="tx1"/>
              </a:solidFill>
            </a:rPr>
            <a:t>Use of Standards</a:t>
          </a:r>
          <a:endParaRPr lang="en-US" sz="1000" kern="1200" dirty="0">
            <a:solidFill>
              <a:schemeClr val="tx1"/>
            </a:solidFill>
          </a:endParaRPr>
        </a:p>
      </dsp:txBody>
      <dsp:txXfrm>
        <a:off x="1924685" y="3472525"/>
        <a:ext cx="1325029" cy="628513"/>
      </dsp:txXfrm>
    </dsp:sp>
    <dsp:sp modelId="{257CEF68-53FA-4A35-A3FD-FA9E8B60D716}">
      <dsp:nvSpPr>
        <dsp:cNvPr id="0" name=""/>
        <dsp:cNvSpPr/>
      </dsp:nvSpPr>
      <dsp:spPr>
        <a:xfrm>
          <a:off x="1618452" y="1894624"/>
          <a:ext cx="1393031" cy="696515"/>
        </a:xfrm>
        <a:prstGeom prst="round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smtClean="0">
              <a:solidFill>
                <a:schemeClr val="tx1"/>
              </a:solidFill>
            </a:rPr>
            <a:t>ECR</a:t>
          </a:r>
          <a:endParaRPr lang="en-US" sz="1000" kern="1200" dirty="0">
            <a:solidFill>
              <a:schemeClr val="tx1"/>
            </a:solidFill>
          </a:endParaRPr>
        </a:p>
      </dsp:txBody>
      <dsp:txXfrm>
        <a:off x="1652453" y="1928625"/>
        <a:ext cx="1325029" cy="628513"/>
      </dsp:txXfrm>
    </dsp:sp>
    <dsp:sp modelId="{09338156-17D6-43A0-A70C-6860FFCD39DF}">
      <dsp:nvSpPr>
        <dsp:cNvPr id="0" name=""/>
        <dsp:cNvSpPr/>
      </dsp:nvSpPr>
      <dsp:spPr>
        <a:xfrm>
          <a:off x="2402311" y="536941"/>
          <a:ext cx="1393031" cy="696515"/>
        </a:xfrm>
        <a:prstGeom prst="round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smtClean="0">
              <a:solidFill>
                <a:schemeClr val="tx1"/>
              </a:solidFill>
            </a:rPr>
            <a:t>Alignments to State Plan/Statewide Initiatives</a:t>
          </a:r>
          <a:endParaRPr lang="en-US" sz="1000" kern="1200" dirty="0">
            <a:solidFill>
              <a:schemeClr val="tx1"/>
            </a:solidFill>
          </a:endParaRPr>
        </a:p>
      </dsp:txBody>
      <dsp:txXfrm>
        <a:off x="2436312" y="570942"/>
        <a:ext cx="1325029" cy="6285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1A0A40-0BE6-41E1-8E8C-8508DAFAD325}">
      <dsp:nvSpPr>
        <dsp:cNvPr id="0" name=""/>
        <dsp:cNvSpPr/>
      </dsp:nvSpPr>
      <dsp:spPr>
        <a:xfrm>
          <a:off x="0" y="0"/>
          <a:ext cx="2934890" cy="406400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17170" tIns="217170" rIns="217170" bIns="217170" numCol="1" spcCol="1270" anchor="ctr" anchorCtr="0">
          <a:noAutofit/>
        </a:bodyPr>
        <a:lstStyle/>
        <a:p>
          <a:pPr lvl="0" algn="ctr" defTabSz="2533650">
            <a:lnSpc>
              <a:spcPct val="90000"/>
            </a:lnSpc>
            <a:spcBef>
              <a:spcPct val="0"/>
            </a:spcBef>
            <a:spcAft>
              <a:spcPct val="35000"/>
            </a:spcAft>
          </a:pPr>
          <a:r>
            <a:rPr lang="en-US" sz="5700" kern="1200" dirty="0" smtClean="0"/>
            <a:t>Federal</a:t>
          </a:r>
          <a:endParaRPr lang="en-US" sz="5700" kern="1200" dirty="0"/>
        </a:p>
      </dsp:txBody>
      <dsp:txXfrm>
        <a:off x="0" y="0"/>
        <a:ext cx="2934890" cy="1219200"/>
      </dsp:txXfrm>
    </dsp:sp>
    <dsp:sp modelId="{5F25BA9B-EA7C-4C16-A104-65EC0CBDB03C}">
      <dsp:nvSpPr>
        <dsp:cNvPr id="0" name=""/>
        <dsp:cNvSpPr/>
      </dsp:nvSpPr>
      <dsp:spPr>
        <a:xfrm>
          <a:off x="296540" y="1219299"/>
          <a:ext cx="2347912" cy="592038"/>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smtClean="0"/>
            <a:t>Federal dollars spent </a:t>
          </a:r>
          <a:endParaRPr lang="en-US" sz="1200" kern="1200" dirty="0"/>
        </a:p>
      </dsp:txBody>
      <dsp:txXfrm>
        <a:off x="313880" y="1236639"/>
        <a:ext cx="2313232" cy="557358"/>
      </dsp:txXfrm>
    </dsp:sp>
    <dsp:sp modelId="{64F279C9-03E4-4855-96D2-18A71CE2042E}">
      <dsp:nvSpPr>
        <dsp:cNvPr id="0" name=""/>
        <dsp:cNvSpPr/>
      </dsp:nvSpPr>
      <dsp:spPr>
        <a:xfrm>
          <a:off x="296540" y="1902420"/>
          <a:ext cx="2347912" cy="592038"/>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smtClean="0"/>
            <a:t>Program Income</a:t>
          </a:r>
          <a:endParaRPr lang="en-US" sz="1200" kern="1200" dirty="0"/>
        </a:p>
      </dsp:txBody>
      <dsp:txXfrm>
        <a:off x="313880" y="1919760"/>
        <a:ext cx="2313232" cy="557358"/>
      </dsp:txXfrm>
    </dsp:sp>
    <dsp:sp modelId="{075E9E8B-0DE7-44B2-835A-6DB327E0CF14}">
      <dsp:nvSpPr>
        <dsp:cNvPr id="0" name=""/>
        <dsp:cNvSpPr/>
      </dsp:nvSpPr>
      <dsp:spPr>
        <a:xfrm>
          <a:off x="296540" y="2585541"/>
          <a:ext cx="2347912" cy="592038"/>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smtClean="0"/>
            <a:t>Indirect Costs</a:t>
          </a:r>
          <a:endParaRPr lang="en-US" sz="1200" kern="1200" dirty="0"/>
        </a:p>
      </dsp:txBody>
      <dsp:txXfrm>
        <a:off x="313880" y="2602881"/>
        <a:ext cx="2313232" cy="557358"/>
      </dsp:txXfrm>
    </dsp:sp>
    <dsp:sp modelId="{4B61CC87-E0FE-4ABC-92D8-A91E22981953}">
      <dsp:nvSpPr>
        <dsp:cNvPr id="0" name=""/>
        <dsp:cNvSpPr/>
      </dsp:nvSpPr>
      <dsp:spPr>
        <a:xfrm>
          <a:off x="296540" y="3268662"/>
          <a:ext cx="2347912" cy="592038"/>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smtClean="0"/>
            <a:t>Schedule A: Local Cash Match &amp; Non-Federal in-Kind Match (Maintenance of Effort)</a:t>
          </a:r>
          <a:endParaRPr lang="en-US" sz="1200" kern="1200" dirty="0"/>
        </a:p>
      </dsp:txBody>
      <dsp:txXfrm>
        <a:off x="313880" y="3286002"/>
        <a:ext cx="2313232" cy="557358"/>
      </dsp:txXfrm>
    </dsp:sp>
    <dsp:sp modelId="{2D90F93C-0308-4E55-A65E-C0662B68EA30}">
      <dsp:nvSpPr>
        <dsp:cNvPr id="0" name=""/>
        <dsp:cNvSpPr/>
      </dsp:nvSpPr>
      <dsp:spPr>
        <a:xfrm>
          <a:off x="3158058" y="0"/>
          <a:ext cx="2934890" cy="406400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17170" tIns="217170" rIns="217170" bIns="217170" numCol="1" spcCol="1270" anchor="ctr" anchorCtr="0">
          <a:noAutofit/>
        </a:bodyPr>
        <a:lstStyle/>
        <a:p>
          <a:pPr lvl="0" algn="ctr" defTabSz="2533650">
            <a:lnSpc>
              <a:spcPct val="90000"/>
            </a:lnSpc>
            <a:spcBef>
              <a:spcPct val="0"/>
            </a:spcBef>
            <a:spcAft>
              <a:spcPct val="35000"/>
            </a:spcAft>
          </a:pPr>
          <a:r>
            <a:rPr lang="en-US" sz="5700" kern="1200" dirty="0" smtClean="0"/>
            <a:t>State </a:t>
          </a:r>
          <a:endParaRPr lang="en-US" sz="5700" kern="1200" dirty="0"/>
        </a:p>
      </dsp:txBody>
      <dsp:txXfrm>
        <a:off x="3158058" y="0"/>
        <a:ext cx="2934890" cy="1219200"/>
      </dsp:txXfrm>
    </dsp:sp>
    <dsp:sp modelId="{EEEA9E48-A7B5-4868-8EAC-076674700163}">
      <dsp:nvSpPr>
        <dsp:cNvPr id="0" name=""/>
        <dsp:cNvSpPr/>
      </dsp:nvSpPr>
      <dsp:spPr>
        <a:xfrm>
          <a:off x="3451547" y="1219200"/>
          <a:ext cx="2347912" cy="264160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smtClean="0"/>
            <a:t>State dollars spent</a:t>
          </a:r>
          <a:endParaRPr lang="en-US" sz="1200" kern="1200" dirty="0"/>
        </a:p>
      </dsp:txBody>
      <dsp:txXfrm>
        <a:off x="3520315" y="1287968"/>
        <a:ext cx="2210376" cy="25040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9568C5-E73F-4CFF-B517-8A75F0E345C2}">
      <dsp:nvSpPr>
        <dsp:cNvPr id="0" name=""/>
        <dsp:cNvSpPr/>
      </dsp:nvSpPr>
      <dsp:spPr>
        <a:xfrm rot="5400000">
          <a:off x="262180" y="734164"/>
          <a:ext cx="1145613" cy="13823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58C9AD74-F4DE-48DA-9EB9-D14E70A79C66}">
      <dsp:nvSpPr>
        <dsp:cNvPr id="0" name=""/>
        <dsp:cNvSpPr/>
      </dsp:nvSpPr>
      <dsp:spPr>
        <a:xfrm>
          <a:off x="524625" y="1417"/>
          <a:ext cx="1535946" cy="921567"/>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smtClean="0">
              <a:latin typeface="Arial"/>
              <a:ea typeface="+mn-ea"/>
              <a:cs typeface="+mn-cs"/>
            </a:rPr>
            <a:t>Intake /  Orientation</a:t>
          </a:r>
          <a:endParaRPr lang="en-US" sz="1100" kern="1200" dirty="0">
            <a:latin typeface="Arial"/>
            <a:ea typeface="+mn-ea"/>
            <a:cs typeface="+mn-cs"/>
          </a:endParaRPr>
        </a:p>
      </dsp:txBody>
      <dsp:txXfrm>
        <a:off x="551617" y="28409"/>
        <a:ext cx="1481962" cy="867583"/>
      </dsp:txXfrm>
    </dsp:sp>
    <dsp:sp modelId="{7652AC99-CBDB-4682-ADCD-19A7C796DCD7}">
      <dsp:nvSpPr>
        <dsp:cNvPr id="0" name=""/>
        <dsp:cNvSpPr/>
      </dsp:nvSpPr>
      <dsp:spPr>
        <a:xfrm rot="5400000">
          <a:off x="262180" y="1886124"/>
          <a:ext cx="1145613" cy="138235"/>
        </a:xfrm>
        <a:prstGeom prst="rect">
          <a:avLst/>
        </a:prstGeom>
        <a:gradFill rotWithShape="0">
          <a:gsLst>
            <a:gs pos="0">
              <a:schemeClr val="accent2">
                <a:hueOff val="660398"/>
                <a:satOff val="651"/>
                <a:lumOff val="-2773"/>
                <a:alphaOff val="0"/>
                <a:tint val="50000"/>
                <a:satMod val="300000"/>
              </a:schemeClr>
            </a:gs>
            <a:gs pos="35000">
              <a:schemeClr val="accent2">
                <a:hueOff val="660398"/>
                <a:satOff val="651"/>
                <a:lumOff val="-2773"/>
                <a:alphaOff val="0"/>
                <a:tint val="37000"/>
                <a:satMod val="300000"/>
              </a:schemeClr>
            </a:gs>
            <a:gs pos="100000">
              <a:schemeClr val="accent2">
                <a:hueOff val="660398"/>
                <a:satOff val="651"/>
                <a:lumOff val="-2773"/>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42E2C58D-3D33-400F-A01B-0A2AE38AEC97}">
      <dsp:nvSpPr>
        <dsp:cNvPr id="0" name=""/>
        <dsp:cNvSpPr/>
      </dsp:nvSpPr>
      <dsp:spPr>
        <a:xfrm>
          <a:off x="524625" y="1153376"/>
          <a:ext cx="1535946" cy="921567"/>
        </a:xfrm>
        <a:prstGeom prst="roundRect">
          <a:avLst>
            <a:gd name="adj" fmla="val 10000"/>
          </a:avLst>
        </a:prstGeom>
        <a:gradFill rotWithShape="0">
          <a:gsLst>
            <a:gs pos="0">
              <a:schemeClr val="accent2">
                <a:hueOff val="616372"/>
                <a:satOff val="608"/>
                <a:lumOff val="-2588"/>
                <a:alphaOff val="0"/>
                <a:tint val="50000"/>
                <a:satMod val="300000"/>
              </a:schemeClr>
            </a:gs>
            <a:gs pos="35000">
              <a:schemeClr val="accent2">
                <a:hueOff val="616372"/>
                <a:satOff val="608"/>
                <a:lumOff val="-2588"/>
                <a:alphaOff val="0"/>
                <a:tint val="37000"/>
                <a:satMod val="300000"/>
              </a:schemeClr>
            </a:gs>
            <a:gs pos="100000">
              <a:schemeClr val="accent2">
                <a:hueOff val="616372"/>
                <a:satOff val="608"/>
                <a:lumOff val="-258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smtClean="0">
              <a:latin typeface="Arial"/>
              <a:ea typeface="+mn-ea"/>
              <a:cs typeface="+mn-cs"/>
            </a:rPr>
            <a:t>Student Eligibility, Marketing &amp; Retention</a:t>
          </a:r>
          <a:endParaRPr lang="en-US" sz="1100" kern="1200" dirty="0">
            <a:latin typeface="Arial"/>
            <a:ea typeface="+mn-ea"/>
            <a:cs typeface="+mn-cs"/>
          </a:endParaRPr>
        </a:p>
      </dsp:txBody>
      <dsp:txXfrm>
        <a:off x="551617" y="1180368"/>
        <a:ext cx="1481962" cy="867583"/>
      </dsp:txXfrm>
    </dsp:sp>
    <dsp:sp modelId="{FBA21674-B8F5-427E-8EBF-56F48F5B391D}">
      <dsp:nvSpPr>
        <dsp:cNvPr id="0" name=""/>
        <dsp:cNvSpPr/>
      </dsp:nvSpPr>
      <dsp:spPr>
        <a:xfrm rot="5400000">
          <a:off x="262180" y="3038083"/>
          <a:ext cx="1145613" cy="138235"/>
        </a:xfrm>
        <a:prstGeom prst="rect">
          <a:avLst/>
        </a:prstGeom>
        <a:gradFill rotWithShape="0">
          <a:gsLst>
            <a:gs pos="0">
              <a:schemeClr val="accent2">
                <a:hueOff val="1320797"/>
                <a:satOff val="1303"/>
                <a:lumOff val="-5546"/>
                <a:alphaOff val="0"/>
                <a:tint val="50000"/>
                <a:satMod val="300000"/>
              </a:schemeClr>
            </a:gs>
            <a:gs pos="35000">
              <a:schemeClr val="accent2">
                <a:hueOff val="1320797"/>
                <a:satOff val="1303"/>
                <a:lumOff val="-5546"/>
                <a:alphaOff val="0"/>
                <a:tint val="37000"/>
                <a:satMod val="300000"/>
              </a:schemeClr>
            </a:gs>
            <a:gs pos="100000">
              <a:schemeClr val="accent2">
                <a:hueOff val="1320797"/>
                <a:satOff val="1303"/>
                <a:lumOff val="-5546"/>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C0E23824-F9EB-4C14-8DC0-08CA02518AF2}">
      <dsp:nvSpPr>
        <dsp:cNvPr id="0" name=""/>
        <dsp:cNvSpPr/>
      </dsp:nvSpPr>
      <dsp:spPr>
        <a:xfrm>
          <a:off x="524625" y="2305336"/>
          <a:ext cx="1535946" cy="921567"/>
        </a:xfrm>
        <a:prstGeom prst="roundRect">
          <a:avLst>
            <a:gd name="adj" fmla="val 10000"/>
          </a:avLst>
        </a:prstGeom>
        <a:gradFill rotWithShape="0">
          <a:gsLst>
            <a:gs pos="0">
              <a:schemeClr val="accent2">
                <a:hueOff val="1232744"/>
                <a:satOff val="1216"/>
                <a:lumOff val="-5177"/>
                <a:alphaOff val="0"/>
                <a:tint val="50000"/>
                <a:satMod val="300000"/>
              </a:schemeClr>
            </a:gs>
            <a:gs pos="35000">
              <a:schemeClr val="accent2">
                <a:hueOff val="1232744"/>
                <a:satOff val="1216"/>
                <a:lumOff val="-5177"/>
                <a:alphaOff val="0"/>
                <a:tint val="37000"/>
                <a:satMod val="300000"/>
              </a:schemeClr>
            </a:gs>
            <a:gs pos="100000">
              <a:schemeClr val="accent2">
                <a:hueOff val="1232744"/>
                <a:satOff val="1216"/>
                <a:lumOff val="-517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smtClean="0">
              <a:latin typeface="Arial"/>
              <a:ea typeface="+mn-ea"/>
              <a:cs typeface="+mn-cs"/>
            </a:rPr>
            <a:t>Sufficient Intensity &amp; Duration</a:t>
          </a:r>
          <a:endParaRPr lang="en-US" sz="1100" kern="1200" dirty="0">
            <a:latin typeface="Arial"/>
            <a:ea typeface="+mn-ea"/>
            <a:cs typeface="+mn-cs"/>
          </a:endParaRPr>
        </a:p>
      </dsp:txBody>
      <dsp:txXfrm>
        <a:off x="551617" y="2332328"/>
        <a:ext cx="1481962" cy="867583"/>
      </dsp:txXfrm>
    </dsp:sp>
    <dsp:sp modelId="{4FF596F0-FAD1-4B10-938C-682651414056}">
      <dsp:nvSpPr>
        <dsp:cNvPr id="0" name=""/>
        <dsp:cNvSpPr/>
      </dsp:nvSpPr>
      <dsp:spPr>
        <a:xfrm>
          <a:off x="838160" y="3614063"/>
          <a:ext cx="2036462" cy="138235"/>
        </a:xfrm>
        <a:prstGeom prst="rect">
          <a:avLst/>
        </a:prstGeom>
        <a:gradFill rotWithShape="0">
          <a:gsLst>
            <a:gs pos="0">
              <a:schemeClr val="accent2">
                <a:hueOff val="1981195"/>
                <a:satOff val="1954"/>
                <a:lumOff val="-8319"/>
                <a:alphaOff val="0"/>
                <a:tint val="50000"/>
                <a:satMod val="300000"/>
              </a:schemeClr>
            </a:gs>
            <a:gs pos="35000">
              <a:schemeClr val="accent2">
                <a:hueOff val="1981195"/>
                <a:satOff val="1954"/>
                <a:lumOff val="-8319"/>
                <a:alphaOff val="0"/>
                <a:tint val="37000"/>
                <a:satMod val="300000"/>
              </a:schemeClr>
            </a:gs>
            <a:gs pos="100000">
              <a:schemeClr val="accent2">
                <a:hueOff val="1981195"/>
                <a:satOff val="1954"/>
                <a:lumOff val="-8319"/>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82DFF9D1-26C0-4230-97CC-7C024B59E841}">
      <dsp:nvSpPr>
        <dsp:cNvPr id="0" name=""/>
        <dsp:cNvSpPr/>
      </dsp:nvSpPr>
      <dsp:spPr>
        <a:xfrm>
          <a:off x="524625" y="3457296"/>
          <a:ext cx="1535946" cy="921567"/>
        </a:xfrm>
        <a:prstGeom prst="roundRect">
          <a:avLst>
            <a:gd name="adj" fmla="val 10000"/>
          </a:avLst>
        </a:prstGeom>
        <a:gradFill rotWithShape="0">
          <a:gsLst>
            <a:gs pos="0">
              <a:schemeClr val="accent2">
                <a:hueOff val="1849116"/>
                <a:satOff val="1824"/>
                <a:lumOff val="-7765"/>
                <a:alphaOff val="0"/>
                <a:tint val="50000"/>
                <a:satMod val="300000"/>
              </a:schemeClr>
            </a:gs>
            <a:gs pos="35000">
              <a:schemeClr val="accent2">
                <a:hueOff val="1849116"/>
                <a:satOff val="1824"/>
                <a:lumOff val="-7765"/>
                <a:alphaOff val="0"/>
                <a:tint val="37000"/>
                <a:satMod val="300000"/>
              </a:schemeClr>
            </a:gs>
            <a:gs pos="100000">
              <a:schemeClr val="accent2">
                <a:hueOff val="1849116"/>
                <a:satOff val="1824"/>
                <a:lumOff val="-776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smtClean="0">
              <a:latin typeface="Arial"/>
              <a:ea typeface="+mn-ea"/>
              <a:cs typeface="+mn-cs"/>
            </a:rPr>
            <a:t>Education/Instruction &amp; Career Counseling</a:t>
          </a:r>
          <a:endParaRPr lang="en-US" sz="1100" kern="1200" dirty="0">
            <a:latin typeface="Arial"/>
            <a:ea typeface="+mn-ea"/>
            <a:cs typeface="+mn-cs"/>
          </a:endParaRPr>
        </a:p>
      </dsp:txBody>
      <dsp:txXfrm>
        <a:off x="551617" y="3484288"/>
        <a:ext cx="1481962" cy="867583"/>
      </dsp:txXfrm>
    </dsp:sp>
    <dsp:sp modelId="{12FA81B4-8FE1-41C7-B9C5-BE18FFEDF036}">
      <dsp:nvSpPr>
        <dsp:cNvPr id="0" name=""/>
        <dsp:cNvSpPr/>
      </dsp:nvSpPr>
      <dsp:spPr>
        <a:xfrm rot="16200000">
          <a:off x="2304988" y="3038083"/>
          <a:ext cx="1145613" cy="138235"/>
        </a:xfrm>
        <a:prstGeom prst="rect">
          <a:avLst/>
        </a:prstGeom>
        <a:gradFill rotWithShape="0">
          <a:gsLst>
            <a:gs pos="0">
              <a:schemeClr val="accent2">
                <a:hueOff val="2641594"/>
                <a:satOff val="2606"/>
                <a:lumOff val="-11093"/>
                <a:alphaOff val="0"/>
                <a:tint val="50000"/>
                <a:satMod val="300000"/>
              </a:schemeClr>
            </a:gs>
            <a:gs pos="35000">
              <a:schemeClr val="accent2">
                <a:hueOff val="2641594"/>
                <a:satOff val="2606"/>
                <a:lumOff val="-11093"/>
                <a:alphaOff val="0"/>
                <a:tint val="37000"/>
                <a:satMod val="300000"/>
              </a:schemeClr>
            </a:gs>
            <a:gs pos="100000">
              <a:schemeClr val="accent2">
                <a:hueOff val="2641594"/>
                <a:satOff val="2606"/>
                <a:lumOff val="-11093"/>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EF39D82B-BF7C-480E-86BB-91FB60F7C348}">
      <dsp:nvSpPr>
        <dsp:cNvPr id="0" name=""/>
        <dsp:cNvSpPr/>
      </dsp:nvSpPr>
      <dsp:spPr>
        <a:xfrm>
          <a:off x="2567433" y="3457296"/>
          <a:ext cx="1535946" cy="921567"/>
        </a:xfrm>
        <a:prstGeom prst="roundRect">
          <a:avLst>
            <a:gd name="adj" fmla="val 10000"/>
          </a:avLst>
        </a:prstGeom>
        <a:gradFill rotWithShape="0">
          <a:gsLst>
            <a:gs pos="0">
              <a:schemeClr val="accent2">
                <a:hueOff val="2465487"/>
                <a:satOff val="2432"/>
                <a:lumOff val="-10353"/>
                <a:alphaOff val="0"/>
                <a:tint val="50000"/>
                <a:satMod val="300000"/>
              </a:schemeClr>
            </a:gs>
            <a:gs pos="35000">
              <a:schemeClr val="accent2">
                <a:hueOff val="2465487"/>
                <a:satOff val="2432"/>
                <a:lumOff val="-10353"/>
                <a:alphaOff val="0"/>
                <a:tint val="37000"/>
                <a:satMod val="300000"/>
              </a:schemeClr>
            </a:gs>
            <a:gs pos="100000">
              <a:schemeClr val="accent2">
                <a:hueOff val="2465487"/>
                <a:satOff val="2432"/>
                <a:lumOff val="-1035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smtClean="0">
              <a:latin typeface="Arial"/>
              <a:ea typeface="+mn-ea"/>
              <a:cs typeface="+mn-cs"/>
            </a:rPr>
            <a:t>Program Personnel</a:t>
          </a:r>
          <a:endParaRPr lang="en-US" sz="1100" kern="1200" dirty="0">
            <a:latin typeface="Arial"/>
            <a:ea typeface="+mn-ea"/>
            <a:cs typeface="+mn-cs"/>
          </a:endParaRPr>
        </a:p>
      </dsp:txBody>
      <dsp:txXfrm>
        <a:off x="2594425" y="3484288"/>
        <a:ext cx="1481962" cy="867583"/>
      </dsp:txXfrm>
    </dsp:sp>
    <dsp:sp modelId="{B2819313-9BBF-4245-8815-FD6CC6DB1393}">
      <dsp:nvSpPr>
        <dsp:cNvPr id="0" name=""/>
        <dsp:cNvSpPr/>
      </dsp:nvSpPr>
      <dsp:spPr>
        <a:xfrm rot="16200000">
          <a:off x="2304988" y="1886124"/>
          <a:ext cx="1145613" cy="138235"/>
        </a:xfrm>
        <a:prstGeom prst="rect">
          <a:avLst/>
        </a:prstGeom>
        <a:gradFill rotWithShape="0">
          <a:gsLst>
            <a:gs pos="0">
              <a:schemeClr val="accent2">
                <a:hueOff val="3301992"/>
                <a:satOff val="3257"/>
                <a:lumOff val="-13866"/>
                <a:alphaOff val="0"/>
                <a:tint val="50000"/>
                <a:satMod val="300000"/>
              </a:schemeClr>
            </a:gs>
            <a:gs pos="35000">
              <a:schemeClr val="accent2">
                <a:hueOff val="3301992"/>
                <a:satOff val="3257"/>
                <a:lumOff val="-13866"/>
                <a:alphaOff val="0"/>
                <a:tint val="37000"/>
                <a:satMod val="300000"/>
              </a:schemeClr>
            </a:gs>
            <a:gs pos="100000">
              <a:schemeClr val="accent2">
                <a:hueOff val="3301992"/>
                <a:satOff val="3257"/>
                <a:lumOff val="-13866"/>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471D39EF-5EC0-4A83-BED2-B03F450163AE}">
      <dsp:nvSpPr>
        <dsp:cNvPr id="0" name=""/>
        <dsp:cNvSpPr/>
      </dsp:nvSpPr>
      <dsp:spPr>
        <a:xfrm>
          <a:off x="2567433" y="2305336"/>
          <a:ext cx="1535946" cy="921567"/>
        </a:xfrm>
        <a:prstGeom prst="roundRect">
          <a:avLst>
            <a:gd name="adj" fmla="val 10000"/>
          </a:avLst>
        </a:prstGeom>
        <a:gradFill rotWithShape="0">
          <a:gsLst>
            <a:gs pos="0">
              <a:schemeClr val="accent2">
                <a:hueOff val="3081859"/>
                <a:satOff val="3040"/>
                <a:lumOff val="-12941"/>
                <a:alphaOff val="0"/>
                <a:tint val="50000"/>
                <a:satMod val="300000"/>
              </a:schemeClr>
            </a:gs>
            <a:gs pos="35000">
              <a:schemeClr val="accent2">
                <a:hueOff val="3081859"/>
                <a:satOff val="3040"/>
                <a:lumOff val="-12941"/>
                <a:alphaOff val="0"/>
                <a:tint val="37000"/>
                <a:satMod val="300000"/>
              </a:schemeClr>
            </a:gs>
            <a:gs pos="100000">
              <a:schemeClr val="accent2">
                <a:hueOff val="3081859"/>
                <a:satOff val="3040"/>
                <a:lumOff val="-1294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smtClean="0">
              <a:latin typeface="Arial"/>
              <a:ea typeface="+mn-ea"/>
              <a:cs typeface="+mn-cs"/>
            </a:rPr>
            <a:t>Staff-Professional Development</a:t>
          </a:r>
          <a:endParaRPr lang="en-US" sz="1100" kern="1200" dirty="0">
            <a:latin typeface="Arial"/>
            <a:ea typeface="+mn-ea"/>
            <a:cs typeface="+mn-cs"/>
          </a:endParaRPr>
        </a:p>
      </dsp:txBody>
      <dsp:txXfrm>
        <a:off x="2594425" y="2332328"/>
        <a:ext cx="1481962" cy="867583"/>
      </dsp:txXfrm>
    </dsp:sp>
    <dsp:sp modelId="{A6D8AB19-82CA-4513-AC4B-26A935E0FDD6}">
      <dsp:nvSpPr>
        <dsp:cNvPr id="0" name=""/>
        <dsp:cNvSpPr/>
      </dsp:nvSpPr>
      <dsp:spPr>
        <a:xfrm rot="16200000">
          <a:off x="2304988" y="734164"/>
          <a:ext cx="1145613" cy="138235"/>
        </a:xfrm>
        <a:prstGeom prst="rect">
          <a:avLst/>
        </a:prstGeom>
        <a:gradFill rotWithShape="0">
          <a:gsLst>
            <a:gs pos="0">
              <a:schemeClr val="accent2">
                <a:hueOff val="3962390"/>
                <a:satOff val="3909"/>
                <a:lumOff val="-16639"/>
                <a:alphaOff val="0"/>
                <a:tint val="50000"/>
                <a:satMod val="300000"/>
              </a:schemeClr>
            </a:gs>
            <a:gs pos="35000">
              <a:schemeClr val="accent2">
                <a:hueOff val="3962390"/>
                <a:satOff val="3909"/>
                <a:lumOff val="-16639"/>
                <a:alphaOff val="0"/>
                <a:tint val="37000"/>
                <a:satMod val="300000"/>
              </a:schemeClr>
            </a:gs>
            <a:gs pos="100000">
              <a:schemeClr val="accent2">
                <a:hueOff val="3962390"/>
                <a:satOff val="3909"/>
                <a:lumOff val="-16639"/>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897DC87E-B570-4F3E-B178-3F2153D2208F}">
      <dsp:nvSpPr>
        <dsp:cNvPr id="0" name=""/>
        <dsp:cNvSpPr/>
      </dsp:nvSpPr>
      <dsp:spPr>
        <a:xfrm>
          <a:off x="2567433" y="1153376"/>
          <a:ext cx="1535946" cy="921567"/>
        </a:xfrm>
        <a:prstGeom prst="roundRect">
          <a:avLst>
            <a:gd name="adj" fmla="val 10000"/>
          </a:avLst>
        </a:prstGeom>
        <a:gradFill rotWithShape="0">
          <a:gsLst>
            <a:gs pos="0">
              <a:schemeClr val="accent2">
                <a:hueOff val="3698231"/>
                <a:satOff val="3648"/>
                <a:lumOff val="-15530"/>
                <a:alphaOff val="0"/>
                <a:tint val="50000"/>
                <a:satMod val="300000"/>
              </a:schemeClr>
            </a:gs>
            <a:gs pos="35000">
              <a:schemeClr val="accent2">
                <a:hueOff val="3698231"/>
                <a:satOff val="3648"/>
                <a:lumOff val="-15530"/>
                <a:alphaOff val="0"/>
                <a:tint val="37000"/>
                <a:satMod val="300000"/>
              </a:schemeClr>
            </a:gs>
            <a:gs pos="100000">
              <a:schemeClr val="accent2">
                <a:hueOff val="3698231"/>
                <a:satOff val="3648"/>
                <a:lumOff val="-1553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smtClean="0">
              <a:latin typeface="Arial"/>
              <a:ea typeface="+mn-ea"/>
              <a:cs typeface="+mn-cs"/>
            </a:rPr>
            <a:t>Assessment</a:t>
          </a:r>
          <a:endParaRPr lang="en-US" sz="1100" kern="1200" dirty="0">
            <a:latin typeface="Arial"/>
            <a:ea typeface="+mn-ea"/>
            <a:cs typeface="+mn-cs"/>
          </a:endParaRPr>
        </a:p>
      </dsp:txBody>
      <dsp:txXfrm>
        <a:off x="2594425" y="1180368"/>
        <a:ext cx="1481962" cy="867583"/>
      </dsp:txXfrm>
    </dsp:sp>
    <dsp:sp modelId="{0F25E04D-517E-4AA0-8152-B9A110B37FD4}">
      <dsp:nvSpPr>
        <dsp:cNvPr id="0" name=""/>
        <dsp:cNvSpPr/>
      </dsp:nvSpPr>
      <dsp:spPr>
        <a:xfrm>
          <a:off x="2880968" y="158184"/>
          <a:ext cx="2036462" cy="138235"/>
        </a:xfrm>
        <a:prstGeom prst="rect">
          <a:avLst/>
        </a:prstGeom>
        <a:gradFill rotWithShape="0">
          <a:gsLst>
            <a:gs pos="0">
              <a:schemeClr val="accent2">
                <a:hueOff val="4622789"/>
                <a:satOff val="4560"/>
                <a:lumOff val="-19412"/>
                <a:alphaOff val="0"/>
                <a:tint val="50000"/>
                <a:satMod val="300000"/>
              </a:schemeClr>
            </a:gs>
            <a:gs pos="35000">
              <a:schemeClr val="accent2">
                <a:hueOff val="4622789"/>
                <a:satOff val="4560"/>
                <a:lumOff val="-19412"/>
                <a:alphaOff val="0"/>
                <a:tint val="37000"/>
                <a:satMod val="300000"/>
              </a:schemeClr>
            </a:gs>
            <a:gs pos="100000">
              <a:schemeClr val="accent2">
                <a:hueOff val="4622789"/>
                <a:satOff val="4560"/>
                <a:lumOff val="-19412"/>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B5D045C8-8CC3-4CA9-A730-5708B221E335}">
      <dsp:nvSpPr>
        <dsp:cNvPr id="0" name=""/>
        <dsp:cNvSpPr/>
      </dsp:nvSpPr>
      <dsp:spPr>
        <a:xfrm>
          <a:off x="2567433" y="1417"/>
          <a:ext cx="1535946" cy="921567"/>
        </a:xfrm>
        <a:prstGeom prst="roundRect">
          <a:avLst>
            <a:gd name="adj" fmla="val 10000"/>
          </a:avLst>
        </a:prstGeom>
        <a:gradFill rotWithShape="0">
          <a:gsLst>
            <a:gs pos="0">
              <a:schemeClr val="accent2">
                <a:hueOff val="4314603"/>
                <a:satOff val="4256"/>
                <a:lumOff val="-18118"/>
                <a:alphaOff val="0"/>
                <a:tint val="50000"/>
                <a:satMod val="300000"/>
              </a:schemeClr>
            </a:gs>
            <a:gs pos="35000">
              <a:schemeClr val="accent2">
                <a:hueOff val="4314603"/>
                <a:satOff val="4256"/>
                <a:lumOff val="-18118"/>
                <a:alphaOff val="0"/>
                <a:tint val="37000"/>
                <a:satMod val="300000"/>
              </a:schemeClr>
            </a:gs>
            <a:gs pos="100000">
              <a:schemeClr val="accent2">
                <a:hueOff val="4314603"/>
                <a:satOff val="4256"/>
                <a:lumOff val="-1811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smtClean="0">
              <a:latin typeface="Arial"/>
              <a:ea typeface="+mn-ea"/>
              <a:cs typeface="+mn-cs"/>
            </a:rPr>
            <a:t>Student Files</a:t>
          </a:r>
          <a:endParaRPr lang="en-US" sz="1100" kern="1200" dirty="0">
            <a:latin typeface="Arial"/>
            <a:ea typeface="+mn-ea"/>
            <a:cs typeface="+mn-cs"/>
          </a:endParaRPr>
        </a:p>
      </dsp:txBody>
      <dsp:txXfrm>
        <a:off x="2594425" y="28409"/>
        <a:ext cx="1481962" cy="867583"/>
      </dsp:txXfrm>
    </dsp:sp>
    <dsp:sp modelId="{588109F6-1456-4613-8714-2690287E6D31}">
      <dsp:nvSpPr>
        <dsp:cNvPr id="0" name=""/>
        <dsp:cNvSpPr/>
      </dsp:nvSpPr>
      <dsp:spPr>
        <a:xfrm rot="5400000">
          <a:off x="4347797" y="734164"/>
          <a:ext cx="1145613" cy="138235"/>
        </a:xfrm>
        <a:prstGeom prst="rect">
          <a:avLst/>
        </a:prstGeom>
        <a:gradFill rotWithShape="0">
          <a:gsLst>
            <a:gs pos="0">
              <a:schemeClr val="accent2">
                <a:hueOff val="5283187"/>
                <a:satOff val="5212"/>
                <a:lumOff val="-22185"/>
                <a:alphaOff val="0"/>
                <a:tint val="50000"/>
                <a:satMod val="300000"/>
              </a:schemeClr>
            </a:gs>
            <a:gs pos="35000">
              <a:schemeClr val="accent2">
                <a:hueOff val="5283187"/>
                <a:satOff val="5212"/>
                <a:lumOff val="-22185"/>
                <a:alphaOff val="0"/>
                <a:tint val="37000"/>
                <a:satMod val="300000"/>
              </a:schemeClr>
            </a:gs>
            <a:gs pos="100000">
              <a:schemeClr val="accent2">
                <a:hueOff val="5283187"/>
                <a:satOff val="5212"/>
                <a:lumOff val="-22185"/>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A546E1F0-482B-4BE2-A5DE-5313DE2B5737}">
      <dsp:nvSpPr>
        <dsp:cNvPr id="0" name=""/>
        <dsp:cNvSpPr/>
      </dsp:nvSpPr>
      <dsp:spPr>
        <a:xfrm>
          <a:off x="4610242" y="1417"/>
          <a:ext cx="1535946" cy="921567"/>
        </a:xfrm>
        <a:prstGeom prst="roundRect">
          <a:avLst>
            <a:gd name="adj" fmla="val 10000"/>
          </a:avLst>
        </a:prstGeom>
        <a:gradFill rotWithShape="0">
          <a:gsLst>
            <a:gs pos="0">
              <a:schemeClr val="accent2">
                <a:hueOff val="4930975"/>
                <a:satOff val="4865"/>
                <a:lumOff val="-20706"/>
                <a:alphaOff val="0"/>
                <a:tint val="50000"/>
                <a:satMod val="300000"/>
              </a:schemeClr>
            </a:gs>
            <a:gs pos="35000">
              <a:schemeClr val="accent2">
                <a:hueOff val="4930975"/>
                <a:satOff val="4865"/>
                <a:lumOff val="-20706"/>
                <a:alphaOff val="0"/>
                <a:tint val="37000"/>
                <a:satMod val="300000"/>
              </a:schemeClr>
            </a:gs>
            <a:gs pos="100000">
              <a:schemeClr val="accent2">
                <a:hueOff val="4930975"/>
                <a:satOff val="4865"/>
                <a:lumOff val="-2070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smtClean="0">
              <a:latin typeface="Arial"/>
              <a:ea typeface="+mn-ea"/>
              <a:cs typeface="+mn-cs"/>
            </a:rPr>
            <a:t>Cooperative Planning &amp; Partnership </a:t>
          </a:r>
          <a:endParaRPr lang="en-US" sz="1100" kern="1200" dirty="0">
            <a:latin typeface="Arial"/>
            <a:ea typeface="+mn-ea"/>
            <a:cs typeface="+mn-cs"/>
          </a:endParaRPr>
        </a:p>
      </dsp:txBody>
      <dsp:txXfrm>
        <a:off x="4637234" y="28409"/>
        <a:ext cx="1481962" cy="867583"/>
      </dsp:txXfrm>
    </dsp:sp>
    <dsp:sp modelId="{E2734B32-6673-4EEF-B522-F875BE449A9F}">
      <dsp:nvSpPr>
        <dsp:cNvPr id="0" name=""/>
        <dsp:cNvSpPr/>
      </dsp:nvSpPr>
      <dsp:spPr>
        <a:xfrm rot="5400000">
          <a:off x="4347797" y="1886124"/>
          <a:ext cx="1145613" cy="138235"/>
        </a:xfrm>
        <a:prstGeom prst="rect">
          <a:avLst/>
        </a:prstGeom>
        <a:gradFill rotWithShape="0">
          <a:gsLst>
            <a:gs pos="0">
              <a:schemeClr val="accent2">
                <a:hueOff val="5943585"/>
                <a:satOff val="5863"/>
                <a:lumOff val="-24958"/>
                <a:alphaOff val="0"/>
                <a:tint val="50000"/>
                <a:satMod val="300000"/>
              </a:schemeClr>
            </a:gs>
            <a:gs pos="35000">
              <a:schemeClr val="accent2">
                <a:hueOff val="5943585"/>
                <a:satOff val="5863"/>
                <a:lumOff val="-24958"/>
                <a:alphaOff val="0"/>
                <a:tint val="37000"/>
                <a:satMod val="300000"/>
              </a:schemeClr>
            </a:gs>
            <a:gs pos="100000">
              <a:schemeClr val="accent2">
                <a:hueOff val="5943585"/>
                <a:satOff val="5863"/>
                <a:lumOff val="-24958"/>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75C04966-36EC-4FA3-86D9-FCC632BFC6C9}">
      <dsp:nvSpPr>
        <dsp:cNvPr id="0" name=""/>
        <dsp:cNvSpPr/>
      </dsp:nvSpPr>
      <dsp:spPr>
        <a:xfrm>
          <a:off x="4610242" y="1153376"/>
          <a:ext cx="1535946" cy="921567"/>
        </a:xfrm>
        <a:prstGeom prst="roundRect">
          <a:avLst>
            <a:gd name="adj" fmla="val 10000"/>
          </a:avLst>
        </a:prstGeom>
        <a:gradFill rotWithShape="0">
          <a:gsLst>
            <a:gs pos="0">
              <a:schemeClr val="accent2">
                <a:hueOff val="5547347"/>
                <a:satOff val="5473"/>
                <a:lumOff val="-23294"/>
                <a:alphaOff val="0"/>
                <a:tint val="50000"/>
                <a:satMod val="300000"/>
              </a:schemeClr>
            </a:gs>
            <a:gs pos="35000">
              <a:schemeClr val="accent2">
                <a:hueOff val="5547347"/>
                <a:satOff val="5473"/>
                <a:lumOff val="-23294"/>
                <a:alphaOff val="0"/>
                <a:tint val="37000"/>
                <a:satMod val="300000"/>
              </a:schemeClr>
            </a:gs>
            <a:gs pos="100000">
              <a:schemeClr val="accent2">
                <a:hueOff val="5547347"/>
                <a:satOff val="5473"/>
                <a:lumOff val="-2329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smtClean="0">
              <a:latin typeface="Arial"/>
              <a:ea typeface="+mn-ea"/>
              <a:cs typeface="+mn-cs"/>
            </a:rPr>
            <a:t>Facilities, Equipment &amp; Supplies</a:t>
          </a:r>
          <a:endParaRPr lang="en-US" sz="1100" kern="1200" dirty="0">
            <a:latin typeface="Arial"/>
            <a:ea typeface="+mn-ea"/>
            <a:cs typeface="+mn-cs"/>
          </a:endParaRPr>
        </a:p>
      </dsp:txBody>
      <dsp:txXfrm>
        <a:off x="4637234" y="1180368"/>
        <a:ext cx="1481962" cy="867583"/>
      </dsp:txXfrm>
    </dsp:sp>
    <dsp:sp modelId="{2815E92D-72BB-467D-B550-33FF9CE9A441}">
      <dsp:nvSpPr>
        <dsp:cNvPr id="0" name=""/>
        <dsp:cNvSpPr/>
      </dsp:nvSpPr>
      <dsp:spPr>
        <a:xfrm rot="5400000">
          <a:off x="4347797" y="3038083"/>
          <a:ext cx="1145613" cy="138235"/>
        </a:xfrm>
        <a:prstGeom prst="rect">
          <a:avLst/>
        </a:prstGeom>
        <a:gradFill rotWithShape="0">
          <a:gsLst>
            <a:gs pos="0">
              <a:schemeClr val="accent2">
                <a:hueOff val="6603984"/>
                <a:satOff val="6515"/>
                <a:lumOff val="-27731"/>
                <a:alphaOff val="0"/>
                <a:tint val="50000"/>
                <a:satMod val="300000"/>
              </a:schemeClr>
            </a:gs>
            <a:gs pos="35000">
              <a:schemeClr val="accent2">
                <a:hueOff val="6603984"/>
                <a:satOff val="6515"/>
                <a:lumOff val="-27731"/>
                <a:alphaOff val="0"/>
                <a:tint val="37000"/>
                <a:satMod val="300000"/>
              </a:schemeClr>
            </a:gs>
            <a:gs pos="100000">
              <a:schemeClr val="accent2">
                <a:hueOff val="6603984"/>
                <a:satOff val="6515"/>
                <a:lumOff val="-27731"/>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E96B0B71-92D5-44DB-9E9A-3B5B022D8E20}">
      <dsp:nvSpPr>
        <dsp:cNvPr id="0" name=""/>
        <dsp:cNvSpPr/>
      </dsp:nvSpPr>
      <dsp:spPr>
        <a:xfrm>
          <a:off x="4610242" y="2305336"/>
          <a:ext cx="1535946" cy="921567"/>
        </a:xfrm>
        <a:prstGeom prst="roundRect">
          <a:avLst>
            <a:gd name="adj" fmla="val 10000"/>
          </a:avLst>
        </a:prstGeom>
        <a:gradFill rotWithShape="0">
          <a:gsLst>
            <a:gs pos="0">
              <a:schemeClr val="accent2">
                <a:hueOff val="6163718"/>
                <a:satOff val="6081"/>
                <a:lumOff val="-25883"/>
                <a:alphaOff val="0"/>
                <a:tint val="50000"/>
                <a:satMod val="300000"/>
              </a:schemeClr>
            </a:gs>
            <a:gs pos="35000">
              <a:schemeClr val="accent2">
                <a:hueOff val="6163718"/>
                <a:satOff val="6081"/>
                <a:lumOff val="-25883"/>
                <a:alphaOff val="0"/>
                <a:tint val="37000"/>
                <a:satMod val="300000"/>
              </a:schemeClr>
            </a:gs>
            <a:gs pos="100000">
              <a:schemeClr val="accent2">
                <a:hueOff val="6163718"/>
                <a:satOff val="6081"/>
                <a:lumOff val="-2588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smtClean="0">
              <a:latin typeface="Arial"/>
              <a:ea typeface="+mn-ea"/>
              <a:cs typeface="+mn-cs"/>
            </a:rPr>
            <a:t>High Quality Data Mgmnt System</a:t>
          </a:r>
          <a:endParaRPr lang="en-US" sz="1100" kern="1200" dirty="0">
            <a:latin typeface="Arial"/>
            <a:ea typeface="+mn-ea"/>
            <a:cs typeface="+mn-cs"/>
          </a:endParaRPr>
        </a:p>
      </dsp:txBody>
      <dsp:txXfrm>
        <a:off x="4637234" y="2332328"/>
        <a:ext cx="1481962" cy="867583"/>
      </dsp:txXfrm>
    </dsp:sp>
    <dsp:sp modelId="{8451F81E-AA79-4EB6-A33C-AB5A6E9C8617}">
      <dsp:nvSpPr>
        <dsp:cNvPr id="0" name=""/>
        <dsp:cNvSpPr/>
      </dsp:nvSpPr>
      <dsp:spPr>
        <a:xfrm>
          <a:off x="4923777" y="3614063"/>
          <a:ext cx="2036462" cy="138235"/>
        </a:xfrm>
        <a:prstGeom prst="rect">
          <a:avLst/>
        </a:prstGeom>
        <a:gradFill rotWithShape="0">
          <a:gsLst>
            <a:gs pos="0">
              <a:schemeClr val="accent2">
                <a:hueOff val="7264382"/>
                <a:satOff val="7166"/>
                <a:lumOff val="-30505"/>
                <a:alphaOff val="0"/>
                <a:tint val="50000"/>
                <a:satMod val="300000"/>
              </a:schemeClr>
            </a:gs>
            <a:gs pos="35000">
              <a:schemeClr val="accent2">
                <a:hueOff val="7264382"/>
                <a:satOff val="7166"/>
                <a:lumOff val="-30505"/>
                <a:alphaOff val="0"/>
                <a:tint val="37000"/>
                <a:satMod val="300000"/>
              </a:schemeClr>
            </a:gs>
            <a:gs pos="100000">
              <a:schemeClr val="accent2">
                <a:hueOff val="7264382"/>
                <a:satOff val="7166"/>
                <a:lumOff val="-30505"/>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86A5E465-1EA8-4660-A7B3-9CDA8FF6F07F}">
      <dsp:nvSpPr>
        <dsp:cNvPr id="0" name=""/>
        <dsp:cNvSpPr/>
      </dsp:nvSpPr>
      <dsp:spPr>
        <a:xfrm>
          <a:off x="4610242" y="3457296"/>
          <a:ext cx="1535946" cy="921567"/>
        </a:xfrm>
        <a:prstGeom prst="roundRect">
          <a:avLst>
            <a:gd name="adj" fmla="val 10000"/>
          </a:avLst>
        </a:prstGeom>
        <a:gradFill rotWithShape="0">
          <a:gsLst>
            <a:gs pos="0">
              <a:schemeClr val="accent2">
                <a:hueOff val="6780090"/>
                <a:satOff val="6689"/>
                <a:lumOff val="-28471"/>
                <a:alphaOff val="0"/>
                <a:tint val="50000"/>
                <a:satMod val="300000"/>
              </a:schemeClr>
            </a:gs>
            <a:gs pos="35000">
              <a:schemeClr val="accent2">
                <a:hueOff val="6780090"/>
                <a:satOff val="6689"/>
                <a:lumOff val="-28471"/>
                <a:alphaOff val="0"/>
                <a:tint val="37000"/>
                <a:satMod val="300000"/>
              </a:schemeClr>
            </a:gs>
            <a:gs pos="100000">
              <a:schemeClr val="accent2">
                <a:hueOff val="6780090"/>
                <a:satOff val="6689"/>
                <a:lumOff val="-2847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smtClean="0">
              <a:latin typeface="Arial"/>
              <a:ea typeface="+mn-ea"/>
              <a:cs typeface="+mn-cs"/>
            </a:rPr>
            <a:t>Internal Program Evaluation</a:t>
          </a:r>
          <a:endParaRPr lang="en-US" sz="1100" kern="1200" dirty="0">
            <a:latin typeface="Arial"/>
            <a:ea typeface="+mn-ea"/>
            <a:cs typeface="+mn-cs"/>
          </a:endParaRPr>
        </a:p>
      </dsp:txBody>
      <dsp:txXfrm>
        <a:off x="4637234" y="3484288"/>
        <a:ext cx="1481962" cy="867583"/>
      </dsp:txXfrm>
    </dsp:sp>
    <dsp:sp modelId="{0B808643-578A-436B-8711-D7BA1BC01CE1}">
      <dsp:nvSpPr>
        <dsp:cNvPr id="0" name=""/>
        <dsp:cNvSpPr/>
      </dsp:nvSpPr>
      <dsp:spPr>
        <a:xfrm rot="16200000">
          <a:off x="6390605" y="3038083"/>
          <a:ext cx="1145613" cy="138235"/>
        </a:xfrm>
        <a:prstGeom prst="rect">
          <a:avLst/>
        </a:prstGeom>
        <a:gradFill rotWithShape="0">
          <a:gsLst>
            <a:gs pos="0">
              <a:schemeClr val="accent2">
                <a:hueOff val="7924781"/>
                <a:satOff val="7818"/>
                <a:lumOff val="-33278"/>
                <a:alphaOff val="0"/>
                <a:tint val="50000"/>
                <a:satMod val="300000"/>
              </a:schemeClr>
            </a:gs>
            <a:gs pos="35000">
              <a:schemeClr val="accent2">
                <a:hueOff val="7924781"/>
                <a:satOff val="7818"/>
                <a:lumOff val="-33278"/>
                <a:alphaOff val="0"/>
                <a:tint val="37000"/>
                <a:satMod val="300000"/>
              </a:schemeClr>
            </a:gs>
            <a:gs pos="100000">
              <a:schemeClr val="accent2">
                <a:hueOff val="7924781"/>
                <a:satOff val="7818"/>
                <a:lumOff val="-33278"/>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7128C81B-B86A-42BB-9AD1-DD64A3BA55FB}">
      <dsp:nvSpPr>
        <dsp:cNvPr id="0" name=""/>
        <dsp:cNvSpPr/>
      </dsp:nvSpPr>
      <dsp:spPr>
        <a:xfrm>
          <a:off x="6653050" y="3457296"/>
          <a:ext cx="1535946" cy="921567"/>
        </a:xfrm>
        <a:prstGeom prst="roundRect">
          <a:avLst>
            <a:gd name="adj" fmla="val 10000"/>
          </a:avLst>
        </a:prstGeom>
        <a:gradFill rotWithShape="0">
          <a:gsLst>
            <a:gs pos="0">
              <a:schemeClr val="accent2">
                <a:hueOff val="7396462"/>
                <a:satOff val="7297"/>
                <a:lumOff val="-31059"/>
                <a:alphaOff val="0"/>
                <a:tint val="50000"/>
                <a:satMod val="300000"/>
              </a:schemeClr>
            </a:gs>
            <a:gs pos="35000">
              <a:schemeClr val="accent2">
                <a:hueOff val="7396462"/>
                <a:satOff val="7297"/>
                <a:lumOff val="-31059"/>
                <a:alphaOff val="0"/>
                <a:tint val="37000"/>
                <a:satMod val="300000"/>
              </a:schemeClr>
            </a:gs>
            <a:gs pos="100000">
              <a:schemeClr val="accent2">
                <a:hueOff val="7396462"/>
                <a:satOff val="7297"/>
                <a:lumOff val="-3105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smtClean="0">
              <a:latin typeface="Arial"/>
              <a:ea typeface="+mn-ea"/>
              <a:cs typeface="+mn-cs"/>
            </a:rPr>
            <a:t>Fiscal Review</a:t>
          </a:r>
          <a:endParaRPr lang="en-US" sz="1100" kern="1200" dirty="0">
            <a:latin typeface="Arial"/>
            <a:ea typeface="+mn-ea"/>
            <a:cs typeface="+mn-cs"/>
          </a:endParaRPr>
        </a:p>
      </dsp:txBody>
      <dsp:txXfrm>
        <a:off x="6680042" y="3484288"/>
        <a:ext cx="1481962" cy="867583"/>
      </dsp:txXfrm>
    </dsp:sp>
    <dsp:sp modelId="{10C346A7-64C8-4903-A2AB-6E3DEAD84EAE}">
      <dsp:nvSpPr>
        <dsp:cNvPr id="0" name=""/>
        <dsp:cNvSpPr/>
      </dsp:nvSpPr>
      <dsp:spPr>
        <a:xfrm rot="16200000">
          <a:off x="6390605" y="1886124"/>
          <a:ext cx="1145613" cy="138235"/>
        </a:xfrm>
        <a:prstGeom prst="rect">
          <a:avLst/>
        </a:prstGeom>
        <a:gradFill rotWithShape="0">
          <a:gsLst>
            <a:gs pos="0">
              <a:schemeClr val="accent2">
                <a:hueOff val="8585179"/>
                <a:satOff val="8469"/>
                <a:lumOff val="-36051"/>
                <a:alphaOff val="0"/>
                <a:tint val="50000"/>
                <a:satMod val="300000"/>
              </a:schemeClr>
            </a:gs>
            <a:gs pos="35000">
              <a:schemeClr val="accent2">
                <a:hueOff val="8585179"/>
                <a:satOff val="8469"/>
                <a:lumOff val="-36051"/>
                <a:alphaOff val="0"/>
                <a:tint val="37000"/>
                <a:satMod val="300000"/>
              </a:schemeClr>
            </a:gs>
            <a:gs pos="100000">
              <a:schemeClr val="accent2">
                <a:hueOff val="8585179"/>
                <a:satOff val="8469"/>
                <a:lumOff val="-36051"/>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AF57972E-B06A-4C2B-971F-4E3AF4C77D65}">
      <dsp:nvSpPr>
        <dsp:cNvPr id="0" name=""/>
        <dsp:cNvSpPr/>
      </dsp:nvSpPr>
      <dsp:spPr>
        <a:xfrm>
          <a:off x="6653050" y="2305336"/>
          <a:ext cx="1535946" cy="921567"/>
        </a:xfrm>
        <a:prstGeom prst="roundRect">
          <a:avLst>
            <a:gd name="adj" fmla="val 10000"/>
          </a:avLst>
        </a:prstGeom>
        <a:gradFill rotWithShape="0">
          <a:gsLst>
            <a:gs pos="0">
              <a:schemeClr val="accent2">
                <a:hueOff val="8012834"/>
                <a:satOff val="7905"/>
                <a:lumOff val="-33647"/>
                <a:alphaOff val="0"/>
                <a:tint val="50000"/>
                <a:satMod val="300000"/>
              </a:schemeClr>
            </a:gs>
            <a:gs pos="35000">
              <a:schemeClr val="accent2">
                <a:hueOff val="8012834"/>
                <a:satOff val="7905"/>
                <a:lumOff val="-33647"/>
                <a:alphaOff val="0"/>
                <a:tint val="37000"/>
                <a:satMod val="300000"/>
              </a:schemeClr>
            </a:gs>
            <a:gs pos="100000">
              <a:schemeClr val="accent2">
                <a:hueOff val="8012834"/>
                <a:satOff val="7905"/>
                <a:lumOff val="-3364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smtClean="0">
              <a:latin typeface="Arial"/>
              <a:ea typeface="+mn-ea"/>
              <a:cs typeface="+mn-cs"/>
            </a:rPr>
            <a:t>Reports</a:t>
          </a:r>
          <a:endParaRPr lang="en-US" sz="1100" kern="1200" dirty="0">
            <a:latin typeface="Arial"/>
            <a:ea typeface="+mn-ea"/>
            <a:cs typeface="+mn-cs"/>
          </a:endParaRPr>
        </a:p>
      </dsp:txBody>
      <dsp:txXfrm>
        <a:off x="6680042" y="2332328"/>
        <a:ext cx="1481962" cy="867583"/>
      </dsp:txXfrm>
    </dsp:sp>
    <dsp:sp modelId="{B79AFDB4-EBA8-4782-96F1-5B8EF5F39DF2}">
      <dsp:nvSpPr>
        <dsp:cNvPr id="0" name=""/>
        <dsp:cNvSpPr/>
      </dsp:nvSpPr>
      <dsp:spPr>
        <a:xfrm rot="16200000">
          <a:off x="6390605" y="734164"/>
          <a:ext cx="1145613" cy="138235"/>
        </a:xfrm>
        <a:prstGeom prst="rect">
          <a:avLst/>
        </a:prstGeom>
        <a:gradFill rotWithShape="0">
          <a:gsLst>
            <a:gs pos="0">
              <a:schemeClr val="accent2">
                <a:hueOff val="9245577"/>
                <a:satOff val="9121"/>
                <a:lumOff val="-38824"/>
                <a:alphaOff val="0"/>
                <a:tint val="50000"/>
                <a:satMod val="300000"/>
              </a:schemeClr>
            </a:gs>
            <a:gs pos="35000">
              <a:schemeClr val="accent2">
                <a:hueOff val="9245577"/>
                <a:satOff val="9121"/>
                <a:lumOff val="-38824"/>
                <a:alphaOff val="0"/>
                <a:tint val="37000"/>
                <a:satMod val="300000"/>
              </a:schemeClr>
            </a:gs>
            <a:gs pos="100000">
              <a:schemeClr val="accent2">
                <a:hueOff val="9245577"/>
                <a:satOff val="9121"/>
                <a:lumOff val="-38824"/>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0C6E9EBA-265F-4B64-B511-0EDB8AF08B10}">
      <dsp:nvSpPr>
        <dsp:cNvPr id="0" name=""/>
        <dsp:cNvSpPr/>
      </dsp:nvSpPr>
      <dsp:spPr>
        <a:xfrm>
          <a:off x="6653050" y="1153376"/>
          <a:ext cx="1535946" cy="921567"/>
        </a:xfrm>
        <a:prstGeom prst="roundRect">
          <a:avLst>
            <a:gd name="adj" fmla="val 10000"/>
          </a:avLst>
        </a:prstGeom>
        <a:gradFill rotWithShape="0">
          <a:gsLst>
            <a:gs pos="0">
              <a:schemeClr val="accent2">
                <a:hueOff val="8629206"/>
                <a:satOff val="8513"/>
                <a:lumOff val="-36236"/>
                <a:alphaOff val="0"/>
                <a:tint val="50000"/>
                <a:satMod val="300000"/>
              </a:schemeClr>
            </a:gs>
            <a:gs pos="35000">
              <a:schemeClr val="accent2">
                <a:hueOff val="8629206"/>
                <a:satOff val="8513"/>
                <a:lumOff val="-36236"/>
                <a:alphaOff val="0"/>
                <a:tint val="37000"/>
                <a:satMod val="300000"/>
              </a:schemeClr>
            </a:gs>
            <a:gs pos="100000">
              <a:schemeClr val="accent2">
                <a:hueOff val="8629206"/>
                <a:satOff val="8513"/>
                <a:lumOff val="-3623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smtClean="0">
              <a:latin typeface="Arial"/>
              <a:ea typeface="+mn-ea"/>
              <a:cs typeface="+mn-cs"/>
            </a:rPr>
            <a:t>WIOA System Network</a:t>
          </a:r>
          <a:endParaRPr lang="en-US" sz="1100" kern="1200" dirty="0">
            <a:latin typeface="Arial"/>
            <a:ea typeface="+mn-ea"/>
            <a:cs typeface="+mn-cs"/>
          </a:endParaRPr>
        </a:p>
      </dsp:txBody>
      <dsp:txXfrm>
        <a:off x="6680042" y="1180368"/>
        <a:ext cx="1481962" cy="867583"/>
      </dsp:txXfrm>
    </dsp:sp>
    <dsp:sp modelId="{CE32717A-BE38-468A-B4B4-D415607905FA}">
      <dsp:nvSpPr>
        <dsp:cNvPr id="0" name=""/>
        <dsp:cNvSpPr/>
      </dsp:nvSpPr>
      <dsp:spPr>
        <a:xfrm>
          <a:off x="6653050" y="1417"/>
          <a:ext cx="1535946" cy="921567"/>
        </a:xfrm>
        <a:prstGeom prst="roundRect">
          <a:avLst>
            <a:gd name="adj" fmla="val 10000"/>
          </a:avLst>
        </a:prstGeom>
        <a:gradFill rotWithShape="0">
          <a:gsLst>
            <a:gs pos="0">
              <a:schemeClr val="accent2">
                <a:hueOff val="9245577"/>
                <a:satOff val="9121"/>
                <a:lumOff val="-38824"/>
                <a:alphaOff val="0"/>
                <a:tint val="50000"/>
                <a:satMod val="300000"/>
              </a:schemeClr>
            </a:gs>
            <a:gs pos="35000">
              <a:schemeClr val="accent2">
                <a:hueOff val="9245577"/>
                <a:satOff val="9121"/>
                <a:lumOff val="-38824"/>
                <a:alphaOff val="0"/>
                <a:tint val="37000"/>
                <a:satMod val="300000"/>
              </a:schemeClr>
            </a:gs>
            <a:gs pos="100000">
              <a:schemeClr val="accent2">
                <a:hueOff val="9245577"/>
                <a:satOff val="9121"/>
                <a:lumOff val="-3882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smtClean="0">
              <a:latin typeface="Arial"/>
              <a:ea typeface="+mn-ea"/>
              <a:cs typeface="+mn-cs"/>
            </a:rPr>
            <a:t>GEPA</a:t>
          </a:r>
          <a:endParaRPr lang="en-US" sz="1100" kern="1200" dirty="0">
            <a:latin typeface="Arial"/>
            <a:ea typeface="+mn-ea"/>
            <a:cs typeface="+mn-cs"/>
          </a:endParaRPr>
        </a:p>
      </dsp:txBody>
      <dsp:txXfrm>
        <a:off x="6680042" y="28409"/>
        <a:ext cx="1481962" cy="867583"/>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p: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1317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A typical EOY narrative asks</a:t>
            </a:r>
            <a:r>
              <a:rPr lang="en-US" baseline="0" dirty="0" smtClean="0"/>
              <a:t> that the local program address each of these items.</a:t>
            </a:r>
          </a:p>
          <a:p>
            <a:pPr marL="158750" indent="0">
              <a:buNone/>
            </a:pPr>
            <a:endParaRPr lang="en-US" baseline="0" dirty="0" smtClean="0"/>
          </a:p>
          <a:p>
            <a:pPr marL="158750" indent="0">
              <a:buNone/>
            </a:pPr>
            <a:r>
              <a:rPr lang="en-US" baseline="0" dirty="0" smtClean="0"/>
              <a:t>The Effects of COVID is a series of questions that will be eliminated once the pandemic stops creating challenges for local programs. These questions ask the provider to consider how the pandemic has affected such things as performance, retention, enrollment, financial, and other aspects.</a:t>
            </a:r>
          </a:p>
          <a:p>
            <a:pPr marL="158750" indent="0">
              <a:buNone/>
            </a:pPr>
            <a:endParaRPr lang="en-US" baseline="0" dirty="0" smtClean="0"/>
          </a:p>
          <a:p>
            <a:pPr marL="158750" indent="0">
              <a:buNone/>
            </a:pPr>
            <a:r>
              <a:rPr lang="en-US" baseline="0" dirty="0" smtClean="0"/>
              <a:t>Successes/challenges: here again this is a series of questions that can change from year to year. On the whole, these questions can include changes to a program, goals, transitioning students from ESL to ABE and or to postsecondary/training, IET’s, IELCE, etc.</a:t>
            </a:r>
          </a:p>
          <a:p>
            <a:pPr marL="158750" indent="0">
              <a:buNone/>
            </a:pPr>
            <a:endParaRPr lang="en-US" baseline="0" dirty="0" smtClean="0"/>
          </a:p>
          <a:p>
            <a:pPr marL="158750" indent="0">
              <a:buNone/>
            </a:pPr>
            <a:r>
              <a:rPr lang="en-US" baseline="0" dirty="0" smtClean="0"/>
              <a:t>Performance data analysis: this section is an in-depth analysis of what program data indicates for the year. Why did students leave before completing? What are some possible reasons/explanations for variations in this year’s data as compared to the previous year? What are the implications of this year’s data upon how the program will conduct its business next year?</a:t>
            </a:r>
          </a:p>
          <a:p>
            <a:pPr marL="158750" indent="0">
              <a:buNone/>
            </a:pPr>
            <a:endParaRPr lang="en-US" baseline="0" dirty="0" smtClean="0"/>
          </a:p>
          <a:p>
            <a:pPr marL="158750" indent="0">
              <a:buNone/>
            </a:pPr>
            <a:r>
              <a:rPr lang="en-US" baseline="0" dirty="0" smtClean="0"/>
              <a:t>Integration of AE activities: here the program is expected to answer such questions as: How well did the program work with local and regional service providers to ensure student success? How did the local program utilize a career pathways system? What types of jobs/training programs were available for students and how did placements occur?</a:t>
            </a:r>
          </a:p>
          <a:p>
            <a:pPr marL="158750" indent="0">
              <a:buNone/>
            </a:pPr>
            <a:endParaRPr lang="en-US" baseline="0" dirty="0" smtClean="0"/>
          </a:p>
          <a:p>
            <a:pPr marL="158750" indent="0">
              <a:buNone/>
            </a:pPr>
            <a:r>
              <a:rPr lang="en-US" baseline="0" dirty="0" smtClean="0"/>
              <a:t>Professional Development describes the program’s efforts to improve teacher/staff quality.</a:t>
            </a:r>
          </a:p>
          <a:p>
            <a:pPr marL="158750" indent="0">
              <a:buNone/>
            </a:pPr>
            <a:endParaRPr lang="en-US" baseline="0" dirty="0" smtClean="0"/>
          </a:p>
          <a:p>
            <a:pPr marL="158750" indent="0">
              <a:buNone/>
            </a:pPr>
            <a:r>
              <a:rPr lang="en-US" baseline="0" dirty="0" smtClean="0"/>
              <a:t>Evaluation and Monitoring looks at the quality of the services provided through the year and how evaluation results were used to improve program performance.</a:t>
            </a:r>
          </a:p>
          <a:p>
            <a:pPr marL="158750" indent="0">
              <a:buNone/>
            </a:pPr>
            <a:endParaRPr lang="en-US" baseline="0" dirty="0" smtClean="0"/>
          </a:p>
          <a:p>
            <a:pPr marL="158750" indent="0">
              <a:buNone/>
            </a:pPr>
            <a:r>
              <a:rPr lang="en-US" baseline="0" dirty="0" smtClean="0"/>
              <a:t>Standards in the classroom: Programs are typically expected to answer questions relating to how educational standards are implemented in the classroom.</a:t>
            </a:r>
          </a:p>
          <a:p>
            <a:pPr marL="158750" indent="0">
              <a:buNone/>
            </a:pPr>
            <a:endParaRPr lang="en-US" baseline="0" dirty="0" smtClean="0"/>
          </a:p>
          <a:p>
            <a:pPr marL="158750" indent="0">
              <a:buNone/>
            </a:pPr>
            <a:r>
              <a:rPr lang="en-US" baseline="0" dirty="0" smtClean="0"/>
              <a:t>Essential Components of Reading: What efforts did the program make to ensure that ECR was a critical component of AE classrooms?</a:t>
            </a:r>
          </a:p>
          <a:p>
            <a:pPr marL="158750" indent="0">
              <a:buNone/>
            </a:pPr>
            <a:endParaRPr lang="en-US" baseline="0" dirty="0" smtClean="0"/>
          </a:p>
          <a:p>
            <a:pPr marL="158750" indent="0">
              <a:buNone/>
            </a:pPr>
            <a:r>
              <a:rPr lang="en-US" baseline="0" dirty="0" smtClean="0"/>
              <a:t>Alignments: This final question provides the opportunity for the AE program to describe successful/non-</a:t>
            </a:r>
            <a:r>
              <a:rPr lang="en-US" baseline="0" dirty="0" err="1" smtClean="0"/>
              <a:t>succesfful</a:t>
            </a:r>
            <a:r>
              <a:rPr lang="en-US" baseline="0" dirty="0" smtClean="0"/>
              <a:t> alignments to the one-stop system, the unified state plan, and other statewide initiatives.</a:t>
            </a:r>
          </a:p>
        </p:txBody>
      </p:sp>
    </p:spTree>
    <p:extLst>
      <p:ext uri="{BB962C8B-B14F-4D97-AF65-F5344CB8AC3E}">
        <p14:creationId xmlns:p14="http://schemas.microsoft.com/office/powerpoint/2010/main" val="3559156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Is due with EOY report</a:t>
            </a:r>
            <a:endParaRPr lang="en-US" dirty="0"/>
          </a:p>
        </p:txBody>
      </p:sp>
    </p:spTree>
    <p:extLst>
      <p:ext uri="{BB962C8B-B14F-4D97-AF65-F5344CB8AC3E}">
        <p14:creationId xmlns:p14="http://schemas.microsoft.com/office/powerpoint/2010/main" val="207288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36176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The FSR’s also mirror the State’s federal EOY</a:t>
            </a:r>
            <a:r>
              <a:rPr lang="en-US" baseline="0" dirty="0" smtClean="0"/>
              <a:t> financial reports</a:t>
            </a:r>
            <a:r>
              <a:rPr lang="en-US" baseline="0" dirty="0" smtClean="0"/>
              <a:t>. These are discussed in more detail </a:t>
            </a:r>
            <a:r>
              <a:rPr lang="en-US" baseline="0" smtClean="0"/>
              <a:t>in Module 7.</a:t>
            </a:r>
            <a:endParaRPr lang="en-US" dirty="0"/>
          </a:p>
        </p:txBody>
      </p:sp>
    </p:spTree>
    <p:extLst>
      <p:ext uri="{BB962C8B-B14F-4D97-AF65-F5344CB8AC3E}">
        <p14:creationId xmlns:p14="http://schemas.microsoft.com/office/powerpoint/2010/main" val="1473426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4709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Site visits occur</a:t>
            </a:r>
            <a:r>
              <a:rPr lang="en-US" baseline="0" dirty="0" smtClean="0"/>
              <a:t> every two years. These are a virtual, comprehensive review of a local program and require that the site provide evidence that it is in compliance to State and federal guidelines for grant funded programs. In order to help local providers identify and prepare documents, the State provides a checklist of items that need to be reviewed for compliance. </a:t>
            </a:r>
            <a:endParaRPr lang="en-US" dirty="0"/>
          </a:p>
        </p:txBody>
      </p:sp>
    </p:spTree>
    <p:extLst>
      <p:ext uri="{BB962C8B-B14F-4D97-AF65-F5344CB8AC3E}">
        <p14:creationId xmlns:p14="http://schemas.microsoft.com/office/powerpoint/2010/main" val="2477629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Monitoring is a chance for local</a:t>
            </a:r>
            <a:r>
              <a:rPr lang="en-US" baseline="0" dirty="0" smtClean="0"/>
              <a:t> programs to brag about their program accomplishments AND to provide evidence all of the ‘good things’ you are doing! </a:t>
            </a:r>
          </a:p>
          <a:p>
            <a:r>
              <a:rPr lang="en-US" baseline="0" dirty="0" smtClean="0"/>
              <a:t>It is meant as a means for directors/programs to learn about all of the federal requirements for accountability purposes.</a:t>
            </a:r>
            <a:endParaRPr lang="en-US" dirty="0"/>
          </a:p>
        </p:txBody>
      </p:sp>
    </p:spTree>
    <p:extLst>
      <p:ext uri="{BB962C8B-B14F-4D97-AF65-F5344CB8AC3E}">
        <p14:creationId xmlns:p14="http://schemas.microsoft.com/office/powerpoint/2010/main" val="274753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There are 16 chapters to the monitoring tool</a:t>
            </a:r>
            <a:r>
              <a:rPr lang="en-US" baseline="0" dirty="0" smtClean="0"/>
              <a:t> checklist</a:t>
            </a:r>
            <a:r>
              <a:rPr lang="en-US" dirty="0" smtClean="0"/>
              <a:t>. The content of each chapter is aligned to reflect</a:t>
            </a:r>
            <a:r>
              <a:rPr lang="en-US" baseline="0" dirty="0" smtClean="0"/>
              <a:t> </a:t>
            </a:r>
            <a:r>
              <a:rPr lang="en-US" dirty="0" smtClean="0"/>
              <a:t>current practices, policies, regulations, and items addressed in the RFP. </a:t>
            </a:r>
            <a:endParaRPr lang="en-US" dirty="0"/>
          </a:p>
        </p:txBody>
      </p:sp>
    </p:spTree>
    <p:extLst>
      <p:ext uri="{BB962C8B-B14F-4D97-AF65-F5344CB8AC3E}">
        <p14:creationId xmlns:p14="http://schemas.microsoft.com/office/powerpoint/2010/main" val="1260556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The Student</a:t>
            </a:r>
            <a:r>
              <a:rPr lang="en-US" baseline="0" dirty="0" smtClean="0"/>
              <a:t> File Audit: A State identified random selection of student files. This document requires that evidence be submitted for each item shown on the checklist for the five students identified by the State.</a:t>
            </a:r>
            <a:endParaRPr lang="en-US" dirty="0"/>
          </a:p>
        </p:txBody>
      </p:sp>
    </p:spTree>
    <p:extLst>
      <p:ext uri="{BB962C8B-B14F-4D97-AF65-F5344CB8AC3E}">
        <p14:creationId xmlns:p14="http://schemas.microsoft.com/office/powerpoint/2010/main" val="3670251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8458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Statistical data is obtained from the LACES database and must include all up-to-date data for the previous month.</a:t>
            </a:r>
            <a:endParaRPr lang="en-US" dirty="0"/>
          </a:p>
        </p:txBody>
      </p:sp>
    </p:spTree>
    <p:extLst>
      <p:ext uri="{BB962C8B-B14F-4D97-AF65-F5344CB8AC3E}">
        <p14:creationId xmlns:p14="http://schemas.microsoft.com/office/powerpoint/2010/main" val="4294469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a:t>
            </a:r>
            <a:r>
              <a:rPr lang="en-US" baseline="0" dirty="0" smtClean="0"/>
              <a:t> also reference other areas in the Monitoring checklist.</a:t>
            </a:r>
            <a:endParaRPr lang="en-US" dirty="0"/>
          </a:p>
        </p:txBody>
      </p:sp>
    </p:spTree>
    <p:extLst>
      <p:ext uri="{BB962C8B-B14F-4D97-AF65-F5344CB8AC3E}">
        <p14:creationId xmlns:p14="http://schemas.microsoft.com/office/powerpoint/2010/main" val="3649780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4528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There are times in which a local</a:t>
            </a:r>
            <a:r>
              <a:rPr lang="en-US" baseline="0" dirty="0" smtClean="0"/>
              <a:t> program may have to go through what is known as a targeted monitoring process. This can occur under certain circumstances:</a:t>
            </a:r>
          </a:p>
          <a:p>
            <a:pPr marL="158750" indent="0">
              <a:buNone/>
            </a:pPr>
            <a:endParaRPr lang="en-US" baseline="0" dirty="0" smtClean="0"/>
          </a:p>
          <a:p>
            <a:pPr marL="387350" indent="-228600">
              <a:buAutoNum type="arabicParenR"/>
            </a:pPr>
            <a:r>
              <a:rPr lang="en-US" baseline="0" dirty="0" smtClean="0"/>
              <a:t>where there is increased ‘RISK’ in granting/awarding federal funds to a provider.</a:t>
            </a:r>
          </a:p>
          <a:p>
            <a:pPr marL="387350" indent="-228600">
              <a:buAutoNum type="arabicParenR"/>
            </a:pPr>
            <a:r>
              <a:rPr lang="en-US" baseline="0" dirty="0" smtClean="0"/>
              <a:t>An applicant/recipient has a history of failure to comply with the general or specific terms &amp; conditions of a federal award.</a:t>
            </a:r>
          </a:p>
          <a:p>
            <a:pPr marL="387350" indent="-228600">
              <a:buAutoNum type="arabicParenR"/>
            </a:pPr>
            <a:r>
              <a:rPr lang="en-US" baseline="0" dirty="0" smtClean="0"/>
              <a:t>An applicant/recipient fails to meet expected performance goals as described in Section 200.210.</a:t>
            </a:r>
          </a:p>
          <a:p>
            <a:pPr marL="387350" indent="-228600">
              <a:buAutoNum type="arabicParenR"/>
            </a:pPr>
            <a:r>
              <a:rPr lang="en-US" baseline="0" dirty="0" smtClean="0"/>
              <a:t>When an applicant/recipient is not otherwise responsible </a:t>
            </a:r>
          </a:p>
          <a:p>
            <a:pPr marL="158750" indent="0">
              <a:buNone/>
            </a:pPr>
            <a:endParaRPr lang="en-US" baseline="0" dirty="0" smtClean="0"/>
          </a:p>
          <a:p>
            <a:pPr marL="158750" indent="0">
              <a:buNone/>
            </a:pPr>
            <a:endParaRPr lang="en-US" dirty="0"/>
          </a:p>
        </p:txBody>
      </p:sp>
    </p:spTree>
    <p:extLst>
      <p:ext uri="{BB962C8B-B14F-4D97-AF65-F5344CB8AC3E}">
        <p14:creationId xmlns:p14="http://schemas.microsoft.com/office/powerpoint/2010/main" val="37925206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0a89db416_0_7314: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70a89db416_0_7314: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1349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1121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3091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2688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08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803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There</a:t>
            </a:r>
            <a:r>
              <a:rPr lang="en-US" baseline="0" dirty="0" smtClean="0"/>
              <a:t> are multiple parts to the EOY narrative. </a:t>
            </a:r>
          </a:p>
          <a:p>
            <a:pPr marL="158750" indent="0">
              <a:buNone/>
            </a:pPr>
            <a:r>
              <a:rPr lang="en-US" baseline="0" dirty="0" smtClean="0"/>
              <a:t>The narrative itself is described in more detail on the following slide.</a:t>
            </a:r>
          </a:p>
          <a:p>
            <a:pPr marL="158750" indent="0">
              <a:buNone/>
            </a:pPr>
            <a:endParaRPr lang="en-US" baseline="0" dirty="0" smtClean="0"/>
          </a:p>
          <a:p>
            <a:pPr marL="158750" indent="0">
              <a:buNone/>
            </a:pPr>
            <a:r>
              <a:rPr lang="en-US" baseline="0" dirty="0" smtClean="0"/>
              <a:t>The tables submitted with an EOY report are compiled from LACES and do not require any local program compilations.</a:t>
            </a:r>
          </a:p>
          <a:p>
            <a:pPr marL="158750" indent="0">
              <a:buNone/>
            </a:pPr>
            <a:endParaRPr lang="en-US" baseline="0" dirty="0" smtClean="0"/>
          </a:p>
          <a:p>
            <a:pPr marL="158750" indent="0">
              <a:buNone/>
            </a:pPr>
            <a:r>
              <a:rPr lang="en-US" baseline="0" dirty="0" smtClean="0"/>
              <a:t>Teacher information: New staff forms, updated LACES data, etc.</a:t>
            </a:r>
          </a:p>
          <a:p>
            <a:pPr marL="158750" indent="0">
              <a:buNone/>
            </a:pPr>
            <a:endParaRPr lang="en-US" baseline="0" dirty="0" smtClean="0"/>
          </a:p>
          <a:p>
            <a:pPr marL="158750" indent="0">
              <a:buNone/>
            </a:pPr>
            <a:r>
              <a:rPr lang="en-US" baseline="0" dirty="0" smtClean="0"/>
              <a:t>Additional forms/reports: cover sheet, data quality checklist, cash &amp; in-kind reports, Fiscal status reports, </a:t>
            </a:r>
            <a:r>
              <a:rPr lang="en-US" baseline="0" dirty="0" err="1" smtClean="0"/>
              <a:t>powerpath</a:t>
            </a:r>
            <a:r>
              <a:rPr lang="en-US" baseline="0" dirty="0" smtClean="0"/>
              <a:t> summaries.</a:t>
            </a:r>
            <a:endParaRPr lang="en-US" dirty="0"/>
          </a:p>
        </p:txBody>
      </p:sp>
    </p:spTree>
    <p:extLst>
      <p:ext uri="{BB962C8B-B14F-4D97-AF65-F5344CB8AC3E}">
        <p14:creationId xmlns:p14="http://schemas.microsoft.com/office/powerpoint/2010/main" val="3031231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5"/>
        </a:solid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hasCustomPrompt="1"/>
          </p:nvPr>
        </p:nvSpPr>
        <p:spPr>
          <a:xfrm>
            <a:off x="2734650" y="1397500"/>
            <a:ext cx="3674700" cy="833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4800"/>
              <a:buNone/>
              <a:defRPr sz="4800">
                <a:solidFill>
                  <a:schemeClr val="accent1"/>
                </a:solidFill>
              </a:defRPr>
            </a:lvl1pPr>
            <a:lvl2pPr lvl="1" algn="ctr" rtl="0">
              <a:spcBef>
                <a:spcPts val="0"/>
              </a:spcBef>
              <a:spcAft>
                <a:spcPts val="0"/>
              </a:spcAft>
              <a:buClr>
                <a:schemeClr val="accent6"/>
              </a:buClr>
              <a:buSzPts val="12000"/>
              <a:buNone/>
              <a:defRPr sz="12000">
                <a:solidFill>
                  <a:schemeClr val="accent6"/>
                </a:solidFill>
              </a:defRPr>
            </a:lvl2pPr>
            <a:lvl3pPr lvl="2" algn="ctr" rtl="0">
              <a:spcBef>
                <a:spcPts val="0"/>
              </a:spcBef>
              <a:spcAft>
                <a:spcPts val="0"/>
              </a:spcAft>
              <a:buClr>
                <a:schemeClr val="accent6"/>
              </a:buClr>
              <a:buSzPts val="12000"/>
              <a:buNone/>
              <a:defRPr sz="12000">
                <a:solidFill>
                  <a:schemeClr val="accent6"/>
                </a:solidFill>
              </a:defRPr>
            </a:lvl3pPr>
            <a:lvl4pPr lvl="3" algn="ctr" rtl="0">
              <a:spcBef>
                <a:spcPts val="0"/>
              </a:spcBef>
              <a:spcAft>
                <a:spcPts val="0"/>
              </a:spcAft>
              <a:buClr>
                <a:schemeClr val="accent6"/>
              </a:buClr>
              <a:buSzPts val="12000"/>
              <a:buNone/>
              <a:defRPr sz="12000">
                <a:solidFill>
                  <a:schemeClr val="accent6"/>
                </a:solidFill>
              </a:defRPr>
            </a:lvl4pPr>
            <a:lvl5pPr lvl="4" algn="ctr" rtl="0">
              <a:spcBef>
                <a:spcPts val="0"/>
              </a:spcBef>
              <a:spcAft>
                <a:spcPts val="0"/>
              </a:spcAft>
              <a:buClr>
                <a:schemeClr val="accent6"/>
              </a:buClr>
              <a:buSzPts val="12000"/>
              <a:buNone/>
              <a:defRPr sz="12000">
                <a:solidFill>
                  <a:schemeClr val="accent6"/>
                </a:solidFill>
              </a:defRPr>
            </a:lvl5pPr>
            <a:lvl6pPr lvl="5" algn="ctr" rtl="0">
              <a:spcBef>
                <a:spcPts val="0"/>
              </a:spcBef>
              <a:spcAft>
                <a:spcPts val="0"/>
              </a:spcAft>
              <a:buClr>
                <a:schemeClr val="accent6"/>
              </a:buClr>
              <a:buSzPts val="12000"/>
              <a:buNone/>
              <a:defRPr sz="12000">
                <a:solidFill>
                  <a:schemeClr val="accent6"/>
                </a:solidFill>
              </a:defRPr>
            </a:lvl6pPr>
            <a:lvl7pPr lvl="6" algn="ctr" rtl="0">
              <a:spcBef>
                <a:spcPts val="0"/>
              </a:spcBef>
              <a:spcAft>
                <a:spcPts val="0"/>
              </a:spcAft>
              <a:buClr>
                <a:schemeClr val="accent6"/>
              </a:buClr>
              <a:buSzPts val="12000"/>
              <a:buNone/>
              <a:defRPr sz="12000">
                <a:solidFill>
                  <a:schemeClr val="accent6"/>
                </a:solidFill>
              </a:defRPr>
            </a:lvl7pPr>
            <a:lvl8pPr lvl="7" algn="ctr" rtl="0">
              <a:spcBef>
                <a:spcPts val="0"/>
              </a:spcBef>
              <a:spcAft>
                <a:spcPts val="0"/>
              </a:spcAft>
              <a:buClr>
                <a:schemeClr val="accent6"/>
              </a:buClr>
              <a:buSzPts val="12000"/>
              <a:buNone/>
              <a:defRPr sz="12000">
                <a:solidFill>
                  <a:schemeClr val="accent6"/>
                </a:solidFill>
              </a:defRPr>
            </a:lvl8pPr>
            <a:lvl9pPr lvl="8" algn="ctr" rtl="0">
              <a:spcBef>
                <a:spcPts val="0"/>
              </a:spcBef>
              <a:spcAft>
                <a:spcPts val="0"/>
              </a:spcAft>
              <a:buClr>
                <a:schemeClr val="accent6"/>
              </a:buClr>
              <a:buSzPts val="12000"/>
              <a:buNone/>
              <a:defRPr sz="12000">
                <a:solidFill>
                  <a:schemeClr val="accent6"/>
                </a:solidFill>
              </a:defRPr>
            </a:lvl9pPr>
          </a:lstStyle>
          <a:p>
            <a:r>
              <a:t>xx%</a:t>
            </a:r>
          </a:p>
        </p:txBody>
      </p:sp>
      <p:sp>
        <p:nvSpPr>
          <p:cNvPr id="14" name="Google Shape;14;p3"/>
          <p:cNvSpPr txBox="1">
            <a:spLocks noGrp="1"/>
          </p:cNvSpPr>
          <p:nvPr>
            <p:ph type="title" idx="2"/>
          </p:nvPr>
        </p:nvSpPr>
        <p:spPr>
          <a:xfrm>
            <a:off x="2549400" y="2231022"/>
            <a:ext cx="4045200" cy="833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4800"/>
            </a:lvl1pPr>
            <a:lvl2pPr lvl="1" algn="ctr" rtl="0">
              <a:spcBef>
                <a:spcPts val="0"/>
              </a:spcBef>
              <a:spcAft>
                <a:spcPts val="0"/>
              </a:spcAft>
              <a:buClr>
                <a:schemeClr val="accent6"/>
              </a:buClr>
              <a:buSzPts val="4200"/>
              <a:buNone/>
              <a:defRPr sz="4200">
                <a:solidFill>
                  <a:schemeClr val="accent6"/>
                </a:solidFill>
              </a:defRPr>
            </a:lvl2pPr>
            <a:lvl3pPr lvl="2" algn="ctr" rtl="0">
              <a:spcBef>
                <a:spcPts val="0"/>
              </a:spcBef>
              <a:spcAft>
                <a:spcPts val="0"/>
              </a:spcAft>
              <a:buClr>
                <a:schemeClr val="accent6"/>
              </a:buClr>
              <a:buSzPts val="4200"/>
              <a:buNone/>
              <a:defRPr sz="4200">
                <a:solidFill>
                  <a:schemeClr val="accent6"/>
                </a:solidFill>
              </a:defRPr>
            </a:lvl3pPr>
            <a:lvl4pPr lvl="3" algn="ctr" rtl="0">
              <a:spcBef>
                <a:spcPts val="0"/>
              </a:spcBef>
              <a:spcAft>
                <a:spcPts val="0"/>
              </a:spcAft>
              <a:buClr>
                <a:schemeClr val="accent6"/>
              </a:buClr>
              <a:buSzPts val="4200"/>
              <a:buNone/>
              <a:defRPr sz="4200">
                <a:solidFill>
                  <a:schemeClr val="accent6"/>
                </a:solidFill>
              </a:defRPr>
            </a:lvl4pPr>
            <a:lvl5pPr lvl="4" algn="ctr" rtl="0">
              <a:spcBef>
                <a:spcPts val="0"/>
              </a:spcBef>
              <a:spcAft>
                <a:spcPts val="0"/>
              </a:spcAft>
              <a:buClr>
                <a:schemeClr val="accent6"/>
              </a:buClr>
              <a:buSzPts val="4200"/>
              <a:buNone/>
              <a:defRPr sz="4200">
                <a:solidFill>
                  <a:schemeClr val="accent6"/>
                </a:solidFill>
              </a:defRPr>
            </a:lvl5pPr>
            <a:lvl6pPr lvl="5" algn="ctr" rtl="0">
              <a:spcBef>
                <a:spcPts val="0"/>
              </a:spcBef>
              <a:spcAft>
                <a:spcPts val="0"/>
              </a:spcAft>
              <a:buClr>
                <a:schemeClr val="accent6"/>
              </a:buClr>
              <a:buSzPts val="4200"/>
              <a:buNone/>
              <a:defRPr sz="4200">
                <a:solidFill>
                  <a:schemeClr val="accent6"/>
                </a:solidFill>
              </a:defRPr>
            </a:lvl6pPr>
            <a:lvl7pPr lvl="6" algn="ctr" rtl="0">
              <a:spcBef>
                <a:spcPts val="0"/>
              </a:spcBef>
              <a:spcAft>
                <a:spcPts val="0"/>
              </a:spcAft>
              <a:buClr>
                <a:schemeClr val="accent6"/>
              </a:buClr>
              <a:buSzPts val="4200"/>
              <a:buNone/>
              <a:defRPr sz="4200">
                <a:solidFill>
                  <a:schemeClr val="accent6"/>
                </a:solidFill>
              </a:defRPr>
            </a:lvl7pPr>
            <a:lvl8pPr lvl="7" algn="ctr" rtl="0">
              <a:spcBef>
                <a:spcPts val="0"/>
              </a:spcBef>
              <a:spcAft>
                <a:spcPts val="0"/>
              </a:spcAft>
              <a:buClr>
                <a:schemeClr val="accent6"/>
              </a:buClr>
              <a:buSzPts val="4200"/>
              <a:buNone/>
              <a:defRPr sz="4200">
                <a:solidFill>
                  <a:schemeClr val="accent6"/>
                </a:solidFill>
              </a:defRPr>
            </a:lvl8pPr>
            <a:lvl9pPr lvl="8" algn="ctr" rtl="0">
              <a:spcBef>
                <a:spcPts val="0"/>
              </a:spcBef>
              <a:spcAft>
                <a:spcPts val="0"/>
              </a:spcAft>
              <a:buClr>
                <a:schemeClr val="accent6"/>
              </a:buClr>
              <a:buSzPts val="4200"/>
              <a:buNone/>
              <a:defRPr sz="4200">
                <a:solidFill>
                  <a:schemeClr val="accent6"/>
                </a:solidFill>
              </a:defRPr>
            </a:lvl9pPr>
          </a:lstStyle>
          <a:p>
            <a:endParaRPr/>
          </a:p>
        </p:txBody>
      </p:sp>
      <p:sp>
        <p:nvSpPr>
          <p:cNvPr id="15" name="Google Shape;15;p3"/>
          <p:cNvSpPr txBox="1">
            <a:spLocks noGrp="1"/>
          </p:cNvSpPr>
          <p:nvPr>
            <p:ph type="subTitle" idx="1"/>
          </p:nvPr>
        </p:nvSpPr>
        <p:spPr>
          <a:xfrm>
            <a:off x="3210600" y="2968000"/>
            <a:ext cx="2722800" cy="73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lvl1pPr>
            <a:lvl2pPr lvl="1" algn="ctr" rtl="0">
              <a:lnSpc>
                <a:spcPct val="100000"/>
              </a:lnSpc>
              <a:spcBef>
                <a:spcPts val="0"/>
              </a:spcBef>
              <a:spcAft>
                <a:spcPts val="0"/>
              </a:spcAft>
              <a:buClr>
                <a:schemeClr val="accent6"/>
              </a:buClr>
              <a:buSzPts val="2100"/>
              <a:buNone/>
              <a:defRPr sz="2100">
                <a:solidFill>
                  <a:schemeClr val="accent6"/>
                </a:solidFill>
              </a:defRPr>
            </a:lvl2pPr>
            <a:lvl3pPr lvl="2" algn="ctr" rtl="0">
              <a:lnSpc>
                <a:spcPct val="100000"/>
              </a:lnSpc>
              <a:spcBef>
                <a:spcPts val="0"/>
              </a:spcBef>
              <a:spcAft>
                <a:spcPts val="0"/>
              </a:spcAft>
              <a:buClr>
                <a:schemeClr val="accent6"/>
              </a:buClr>
              <a:buSzPts val="2100"/>
              <a:buNone/>
              <a:defRPr sz="2100">
                <a:solidFill>
                  <a:schemeClr val="accent6"/>
                </a:solidFill>
              </a:defRPr>
            </a:lvl3pPr>
            <a:lvl4pPr lvl="3" algn="ctr" rtl="0">
              <a:lnSpc>
                <a:spcPct val="100000"/>
              </a:lnSpc>
              <a:spcBef>
                <a:spcPts val="0"/>
              </a:spcBef>
              <a:spcAft>
                <a:spcPts val="0"/>
              </a:spcAft>
              <a:buClr>
                <a:schemeClr val="accent6"/>
              </a:buClr>
              <a:buSzPts val="2100"/>
              <a:buNone/>
              <a:defRPr sz="2100">
                <a:solidFill>
                  <a:schemeClr val="accent6"/>
                </a:solidFill>
              </a:defRPr>
            </a:lvl4pPr>
            <a:lvl5pPr lvl="4" algn="ctr" rtl="0">
              <a:lnSpc>
                <a:spcPct val="100000"/>
              </a:lnSpc>
              <a:spcBef>
                <a:spcPts val="0"/>
              </a:spcBef>
              <a:spcAft>
                <a:spcPts val="0"/>
              </a:spcAft>
              <a:buClr>
                <a:schemeClr val="accent6"/>
              </a:buClr>
              <a:buSzPts val="2100"/>
              <a:buNone/>
              <a:defRPr sz="2100">
                <a:solidFill>
                  <a:schemeClr val="accent6"/>
                </a:solidFill>
              </a:defRPr>
            </a:lvl5pPr>
            <a:lvl6pPr lvl="5" algn="ctr" rtl="0">
              <a:lnSpc>
                <a:spcPct val="100000"/>
              </a:lnSpc>
              <a:spcBef>
                <a:spcPts val="0"/>
              </a:spcBef>
              <a:spcAft>
                <a:spcPts val="0"/>
              </a:spcAft>
              <a:buClr>
                <a:schemeClr val="accent6"/>
              </a:buClr>
              <a:buSzPts val="2100"/>
              <a:buNone/>
              <a:defRPr sz="2100">
                <a:solidFill>
                  <a:schemeClr val="accent6"/>
                </a:solidFill>
              </a:defRPr>
            </a:lvl6pPr>
            <a:lvl7pPr lvl="6" algn="ctr" rtl="0">
              <a:lnSpc>
                <a:spcPct val="100000"/>
              </a:lnSpc>
              <a:spcBef>
                <a:spcPts val="0"/>
              </a:spcBef>
              <a:spcAft>
                <a:spcPts val="0"/>
              </a:spcAft>
              <a:buClr>
                <a:schemeClr val="accent6"/>
              </a:buClr>
              <a:buSzPts val="2100"/>
              <a:buNone/>
              <a:defRPr sz="2100">
                <a:solidFill>
                  <a:schemeClr val="accent6"/>
                </a:solidFill>
              </a:defRPr>
            </a:lvl7pPr>
            <a:lvl8pPr lvl="7" algn="ctr" rtl="0">
              <a:lnSpc>
                <a:spcPct val="100000"/>
              </a:lnSpc>
              <a:spcBef>
                <a:spcPts val="0"/>
              </a:spcBef>
              <a:spcAft>
                <a:spcPts val="0"/>
              </a:spcAft>
              <a:buClr>
                <a:schemeClr val="accent6"/>
              </a:buClr>
              <a:buSzPts val="2100"/>
              <a:buNone/>
              <a:defRPr sz="2100">
                <a:solidFill>
                  <a:schemeClr val="accent6"/>
                </a:solidFill>
              </a:defRPr>
            </a:lvl8pPr>
            <a:lvl9pPr lvl="8" algn="ctr" rtl="0">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16" name="Google Shape;16;p3"/>
          <p:cNvSpPr/>
          <p:nvPr/>
        </p:nvSpPr>
        <p:spPr>
          <a:xfrm rot="5400000">
            <a:off x="4475250" y="474750"/>
            <a:ext cx="193500" cy="9144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5"/>
        </a:solid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hasCustomPrompt="1"/>
          </p:nvPr>
        </p:nvSpPr>
        <p:spPr>
          <a:xfrm>
            <a:off x="2734650" y="1397500"/>
            <a:ext cx="3674700" cy="833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4800"/>
              <a:buNone/>
              <a:defRPr sz="4800">
                <a:solidFill>
                  <a:schemeClr val="accent1"/>
                </a:solidFill>
              </a:defRPr>
            </a:lvl1pPr>
            <a:lvl2pPr lvl="1" algn="ctr" rtl="0">
              <a:spcBef>
                <a:spcPts val="0"/>
              </a:spcBef>
              <a:spcAft>
                <a:spcPts val="0"/>
              </a:spcAft>
              <a:buClr>
                <a:schemeClr val="accent6"/>
              </a:buClr>
              <a:buSzPts val="12000"/>
              <a:buNone/>
              <a:defRPr sz="12000">
                <a:solidFill>
                  <a:schemeClr val="accent6"/>
                </a:solidFill>
              </a:defRPr>
            </a:lvl2pPr>
            <a:lvl3pPr lvl="2" algn="ctr" rtl="0">
              <a:spcBef>
                <a:spcPts val="0"/>
              </a:spcBef>
              <a:spcAft>
                <a:spcPts val="0"/>
              </a:spcAft>
              <a:buClr>
                <a:schemeClr val="accent6"/>
              </a:buClr>
              <a:buSzPts val="12000"/>
              <a:buNone/>
              <a:defRPr sz="12000">
                <a:solidFill>
                  <a:schemeClr val="accent6"/>
                </a:solidFill>
              </a:defRPr>
            </a:lvl3pPr>
            <a:lvl4pPr lvl="3" algn="ctr" rtl="0">
              <a:spcBef>
                <a:spcPts val="0"/>
              </a:spcBef>
              <a:spcAft>
                <a:spcPts val="0"/>
              </a:spcAft>
              <a:buClr>
                <a:schemeClr val="accent6"/>
              </a:buClr>
              <a:buSzPts val="12000"/>
              <a:buNone/>
              <a:defRPr sz="12000">
                <a:solidFill>
                  <a:schemeClr val="accent6"/>
                </a:solidFill>
              </a:defRPr>
            </a:lvl4pPr>
            <a:lvl5pPr lvl="4" algn="ctr" rtl="0">
              <a:spcBef>
                <a:spcPts val="0"/>
              </a:spcBef>
              <a:spcAft>
                <a:spcPts val="0"/>
              </a:spcAft>
              <a:buClr>
                <a:schemeClr val="accent6"/>
              </a:buClr>
              <a:buSzPts val="12000"/>
              <a:buNone/>
              <a:defRPr sz="12000">
                <a:solidFill>
                  <a:schemeClr val="accent6"/>
                </a:solidFill>
              </a:defRPr>
            </a:lvl5pPr>
            <a:lvl6pPr lvl="5" algn="ctr" rtl="0">
              <a:spcBef>
                <a:spcPts val="0"/>
              </a:spcBef>
              <a:spcAft>
                <a:spcPts val="0"/>
              </a:spcAft>
              <a:buClr>
                <a:schemeClr val="accent6"/>
              </a:buClr>
              <a:buSzPts val="12000"/>
              <a:buNone/>
              <a:defRPr sz="12000">
                <a:solidFill>
                  <a:schemeClr val="accent6"/>
                </a:solidFill>
              </a:defRPr>
            </a:lvl6pPr>
            <a:lvl7pPr lvl="6" algn="ctr" rtl="0">
              <a:spcBef>
                <a:spcPts val="0"/>
              </a:spcBef>
              <a:spcAft>
                <a:spcPts val="0"/>
              </a:spcAft>
              <a:buClr>
                <a:schemeClr val="accent6"/>
              </a:buClr>
              <a:buSzPts val="12000"/>
              <a:buNone/>
              <a:defRPr sz="12000">
                <a:solidFill>
                  <a:schemeClr val="accent6"/>
                </a:solidFill>
              </a:defRPr>
            </a:lvl7pPr>
            <a:lvl8pPr lvl="7" algn="ctr" rtl="0">
              <a:spcBef>
                <a:spcPts val="0"/>
              </a:spcBef>
              <a:spcAft>
                <a:spcPts val="0"/>
              </a:spcAft>
              <a:buClr>
                <a:schemeClr val="accent6"/>
              </a:buClr>
              <a:buSzPts val="12000"/>
              <a:buNone/>
              <a:defRPr sz="12000">
                <a:solidFill>
                  <a:schemeClr val="accent6"/>
                </a:solidFill>
              </a:defRPr>
            </a:lvl8pPr>
            <a:lvl9pPr lvl="8" algn="ctr" rtl="0">
              <a:spcBef>
                <a:spcPts val="0"/>
              </a:spcBef>
              <a:spcAft>
                <a:spcPts val="0"/>
              </a:spcAft>
              <a:buClr>
                <a:schemeClr val="accent6"/>
              </a:buClr>
              <a:buSzPts val="12000"/>
              <a:buNone/>
              <a:defRPr sz="12000">
                <a:solidFill>
                  <a:schemeClr val="accent6"/>
                </a:solidFill>
              </a:defRPr>
            </a:lvl9pPr>
          </a:lstStyle>
          <a:p>
            <a:r>
              <a:t>xx%</a:t>
            </a:r>
          </a:p>
        </p:txBody>
      </p:sp>
      <p:sp>
        <p:nvSpPr>
          <p:cNvPr id="14" name="Google Shape;14;p3"/>
          <p:cNvSpPr txBox="1">
            <a:spLocks noGrp="1"/>
          </p:cNvSpPr>
          <p:nvPr>
            <p:ph type="title" idx="2"/>
          </p:nvPr>
        </p:nvSpPr>
        <p:spPr>
          <a:xfrm>
            <a:off x="2549400" y="2231022"/>
            <a:ext cx="4045200" cy="833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4800"/>
            </a:lvl1pPr>
            <a:lvl2pPr lvl="1" algn="ctr" rtl="0">
              <a:spcBef>
                <a:spcPts val="0"/>
              </a:spcBef>
              <a:spcAft>
                <a:spcPts val="0"/>
              </a:spcAft>
              <a:buClr>
                <a:schemeClr val="accent6"/>
              </a:buClr>
              <a:buSzPts val="4200"/>
              <a:buNone/>
              <a:defRPr sz="4200">
                <a:solidFill>
                  <a:schemeClr val="accent6"/>
                </a:solidFill>
              </a:defRPr>
            </a:lvl2pPr>
            <a:lvl3pPr lvl="2" algn="ctr" rtl="0">
              <a:spcBef>
                <a:spcPts val="0"/>
              </a:spcBef>
              <a:spcAft>
                <a:spcPts val="0"/>
              </a:spcAft>
              <a:buClr>
                <a:schemeClr val="accent6"/>
              </a:buClr>
              <a:buSzPts val="4200"/>
              <a:buNone/>
              <a:defRPr sz="4200">
                <a:solidFill>
                  <a:schemeClr val="accent6"/>
                </a:solidFill>
              </a:defRPr>
            </a:lvl3pPr>
            <a:lvl4pPr lvl="3" algn="ctr" rtl="0">
              <a:spcBef>
                <a:spcPts val="0"/>
              </a:spcBef>
              <a:spcAft>
                <a:spcPts val="0"/>
              </a:spcAft>
              <a:buClr>
                <a:schemeClr val="accent6"/>
              </a:buClr>
              <a:buSzPts val="4200"/>
              <a:buNone/>
              <a:defRPr sz="4200">
                <a:solidFill>
                  <a:schemeClr val="accent6"/>
                </a:solidFill>
              </a:defRPr>
            </a:lvl4pPr>
            <a:lvl5pPr lvl="4" algn="ctr" rtl="0">
              <a:spcBef>
                <a:spcPts val="0"/>
              </a:spcBef>
              <a:spcAft>
                <a:spcPts val="0"/>
              </a:spcAft>
              <a:buClr>
                <a:schemeClr val="accent6"/>
              </a:buClr>
              <a:buSzPts val="4200"/>
              <a:buNone/>
              <a:defRPr sz="4200">
                <a:solidFill>
                  <a:schemeClr val="accent6"/>
                </a:solidFill>
              </a:defRPr>
            </a:lvl5pPr>
            <a:lvl6pPr lvl="5" algn="ctr" rtl="0">
              <a:spcBef>
                <a:spcPts val="0"/>
              </a:spcBef>
              <a:spcAft>
                <a:spcPts val="0"/>
              </a:spcAft>
              <a:buClr>
                <a:schemeClr val="accent6"/>
              </a:buClr>
              <a:buSzPts val="4200"/>
              <a:buNone/>
              <a:defRPr sz="4200">
                <a:solidFill>
                  <a:schemeClr val="accent6"/>
                </a:solidFill>
              </a:defRPr>
            </a:lvl6pPr>
            <a:lvl7pPr lvl="6" algn="ctr" rtl="0">
              <a:spcBef>
                <a:spcPts val="0"/>
              </a:spcBef>
              <a:spcAft>
                <a:spcPts val="0"/>
              </a:spcAft>
              <a:buClr>
                <a:schemeClr val="accent6"/>
              </a:buClr>
              <a:buSzPts val="4200"/>
              <a:buNone/>
              <a:defRPr sz="4200">
                <a:solidFill>
                  <a:schemeClr val="accent6"/>
                </a:solidFill>
              </a:defRPr>
            </a:lvl7pPr>
            <a:lvl8pPr lvl="7" algn="ctr" rtl="0">
              <a:spcBef>
                <a:spcPts val="0"/>
              </a:spcBef>
              <a:spcAft>
                <a:spcPts val="0"/>
              </a:spcAft>
              <a:buClr>
                <a:schemeClr val="accent6"/>
              </a:buClr>
              <a:buSzPts val="4200"/>
              <a:buNone/>
              <a:defRPr sz="4200">
                <a:solidFill>
                  <a:schemeClr val="accent6"/>
                </a:solidFill>
              </a:defRPr>
            </a:lvl8pPr>
            <a:lvl9pPr lvl="8" algn="ctr" rtl="0">
              <a:spcBef>
                <a:spcPts val="0"/>
              </a:spcBef>
              <a:spcAft>
                <a:spcPts val="0"/>
              </a:spcAft>
              <a:buClr>
                <a:schemeClr val="accent6"/>
              </a:buClr>
              <a:buSzPts val="4200"/>
              <a:buNone/>
              <a:defRPr sz="4200">
                <a:solidFill>
                  <a:schemeClr val="accent6"/>
                </a:solidFill>
              </a:defRPr>
            </a:lvl9pPr>
          </a:lstStyle>
          <a:p>
            <a:endParaRPr/>
          </a:p>
        </p:txBody>
      </p:sp>
      <p:sp>
        <p:nvSpPr>
          <p:cNvPr id="15" name="Google Shape;15;p3"/>
          <p:cNvSpPr txBox="1">
            <a:spLocks noGrp="1"/>
          </p:cNvSpPr>
          <p:nvPr>
            <p:ph type="subTitle" idx="1"/>
          </p:nvPr>
        </p:nvSpPr>
        <p:spPr>
          <a:xfrm>
            <a:off x="3210600" y="2968000"/>
            <a:ext cx="2722800" cy="73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lvl1pPr>
            <a:lvl2pPr lvl="1" algn="ctr" rtl="0">
              <a:lnSpc>
                <a:spcPct val="100000"/>
              </a:lnSpc>
              <a:spcBef>
                <a:spcPts val="0"/>
              </a:spcBef>
              <a:spcAft>
                <a:spcPts val="0"/>
              </a:spcAft>
              <a:buClr>
                <a:schemeClr val="accent6"/>
              </a:buClr>
              <a:buSzPts val="2100"/>
              <a:buNone/>
              <a:defRPr sz="2100">
                <a:solidFill>
                  <a:schemeClr val="accent6"/>
                </a:solidFill>
              </a:defRPr>
            </a:lvl2pPr>
            <a:lvl3pPr lvl="2" algn="ctr" rtl="0">
              <a:lnSpc>
                <a:spcPct val="100000"/>
              </a:lnSpc>
              <a:spcBef>
                <a:spcPts val="0"/>
              </a:spcBef>
              <a:spcAft>
                <a:spcPts val="0"/>
              </a:spcAft>
              <a:buClr>
                <a:schemeClr val="accent6"/>
              </a:buClr>
              <a:buSzPts val="2100"/>
              <a:buNone/>
              <a:defRPr sz="2100">
                <a:solidFill>
                  <a:schemeClr val="accent6"/>
                </a:solidFill>
              </a:defRPr>
            </a:lvl3pPr>
            <a:lvl4pPr lvl="3" algn="ctr" rtl="0">
              <a:lnSpc>
                <a:spcPct val="100000"/>
              </a:lnSpc>
              <a:spcBef>
                <a:spcPts val="0"/>
              </a:spcBef>
              <a:spcAft>
                <a:spcPts val="0"/>
              </a:spcAft>
              <a:buClr>
                <a:schemeClr val="accent6"/>
              </a:buClr>
              <a:buSzPts val="2100"/>
              <a:buNone/>
              <a:defRPr sz="2100">
                <a:solidFill>
                  <a:schemeClr val="accent6"/>
                </a:solidFill>
              </a:defRPr>
            </a:lvl4pPr>
            <a:lvl5pPr lvl="4" algn="ctr" rtl="0">
              <a:lnSpc>
                <a:spcPct val="100000"/>
              </a:lnSpc>
              <a:spcBef>
                <a:spcPts val="0"/>
              </a:spcBef>
              <a:spcAft>
                <a:spcPts val="0"/>
              </a:spcAft>
              <a:buClr>
                <a:schemeClr val="accent6"/>
              </a:buClr>
              <a:buSzPts val="2100"/>
              <a:buNone/>
              <a:defRPr sz="2100">
                <a:solidFill>
                  <a:schemeClr val="accent6"/>
                </a:solidFill>
              </a:defRPr>
            </a:lvl5pPr>
            <a:lvl6pPr lvl="5" algn="ctr" rtl="0">
              <a:lnSpc>
                <a:spcPct val="100000"/>
              </a:lnSpc>
              <a:spcBef>
                <a:spcPts val="0"/>
              </a:spcBef>
              <a:spcAft>
                <a:spcPts val="0"/>
              </a:spcAft>
              <a:buClr>
                <a:schemeClr val="accent6"/>
              </a:buClr>
              <a:buSzPts val="2100"/>
              <a:buNone/>
              <a:defRPr sz="2100">
                <a:solidFill>
                  <a:schemeClr val="accent6"/>
                </a:solidFill>
              </a:defRPr>
            </a:lvl6pPr>
            <a:lvl7pPr lvl="6" algn="ctr" rtl="0">
              <a:lnSpc>
                <a:spcPct val="100000"/>
              </a:lnSpc>
              <a:spcBef>
                <a:spcPts val="0"/>
              </a:spcBef>
              <a:spcAft>
                <a:spcPts val="0"/>
              </a:spcAft>
              <a:buClr>
                <a:schemeClr val="accent6"/>
              </a:buClr>
              <a:buSzPts val="2100"/>
              <a:buNone/>
              <a:defRPr sz="2100">
                <a:solidFill>
                  <a:schemeClr val="accent6"/>
                </a:solidFill>
              </a:defRPr>
            </a:lvl7pPr>
            <a:lvl8pPr lvl="7" algn="ctr" rtl="0">
              <a:lnSpc>
                <a:spcPct val="100000"/>
              </a:lnSpc>
              <a:spcBef>
                <a:spcPts val="0"/>
              </a:spcBef>
              <a:spcAft>
                <a:spcPts val="0"/>
              </a:spcAft>
              <a:buClr>
                <a:schemeClr val="accent6"/>
              </a:buClr>
              <a:buSzPts val="2100"/>
              <a:buNone/>
              <a:defRPr sz="2100">
                <a:solidFill>
                  <a:schemeClr val="accent6"/>
                </a:solidFill>
              </a:defRPr>
            </a:lvl8pPr>
            <a:lvl9pPr lvl="8" algn="ctr" rtl="0">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16" name="Google Shape;16;p3"/>
          <p:cNvSpPr/>
          <p:nvPr/>
        </p:nvSpPr>
        <p:spPr>
          <a:xfrm rot="5400000">
            <a:off x="4475250" y="474750"/>
            <a:ext cx="193500" cy="9144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8700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p:nvPr/>
        </p:nvSpPr>
        <p:spPr>
          <a:xfrm>
            <a:off x="4980900" y="-150"/>
            <a:ext cx="41631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title"/>
          </p:nvPr>
        </p:nvSpPr>
        <p:spPr>
          <a:xfrm>
            <a:off x="5829300" y="1544096"/>
            <a:ext cx="2683800" cy="5727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solidFill>
                  <a:schemeClr val="accent1"/>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5536850" y="2224472"/>
            <a:ext cx="2976300" cy="1368600"/>
          </a:xfrm>
          <a:prstGeom prst="rect">
            <a:avLst/>
          </a:prstGeom>
        </p:spPr>
        <p:txBody>
          <a:bodyPr spcFirstLastPara="1" wrap="square" lIns="91425" tIns="91425" rIns="91425" bIns="91425" anchor="t" anchorCtr="0">
            <a:noAutofit/>
          </a:bodyPr>
          <a:lstStyle>
            <a:lvl1pPr marL="457200" lvl="0" indent="-317500" algn="r">
              <a:spcBef>
                <a:spcPts val="0"/>
              </a:spcBef>
              <a:spcAft>
                <a:spcPts val="0"/>
              </a:spcAft>
              <a:buSzPts val="1400"/>
              <a:buChar char="●"/>
              <a:defRPr sz="1400">
                <a:solidFill>
                  <a:schemeClr val="accent1"/>
                </a:solidFill>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658210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28"/>
        <p:cNvGrpSpPr/>
        <p:nvPr/>
      </p:nvGrpSpPr>
      <p:grpSpPr>
        <a:xfrm>
          <a:off x="0" y="0"/>
          <a:ext cx="0" cy="0"/>
          <a:chOff x="0" y="0"/>
          <a:chExt cx="0" cy="0"/>
        </a:xfrm>
      </p:grpSpPr>
      <p:sp>
        <p:nvSpPr>
          <p:cNvPr id="29" name="Google Shape;29;p6"/>
          <p:cNvSpPr/>
          <p:nvPr/>
        </p:nvSpPr>
        <p:spPr>
          <a:xfrm>
            <a:off x="-12850" y="2705100"/>
            <a:ext cx="9156900" cy="2438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6"/>
          <p:cNvSpPr txBox="1">
            <a:spLocks noGrp="1"/>
          </p:cNvSpPr>
          <p:nvPr>
            <p:ph type="title"/>
          </p:nvPr>
        </p:nvSpPr>
        <p:spPr>
          <a:xfrm>
            <a:off x="726050" y="542575"/>
            <a:ext cx="5789100" cy="548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 name="Google Shape;31;p6"/>
          <p:cNvSpPr/>
          <p:nvPr/>
        </p:nvSpPr>
        <p:spPr>
          <a:xfrm rot="5400000">
            <a:off x="4475250" y="474750"/>
            <a:ext cx="193500" cy="9144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7701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5057775" y="526350"/>
            <a:ext cx="3360000" cy="1854900"/>
          </a:xfrm>
          <a:prstGeom prst="rect">
            <a:avLst/>
          </a:prstGeom>
        </p:spPr>
        <p:txBody>
          <a:bodyPr spcFirstLastPara="1" wrap="square" lIns="91425" tIns="91425" rIns="91425" bIns="91425" anchor="ctr" anchorCtr="0">
            <a:noAutofit/>
          </a:bodyPr>
          <a:lstStyle>
            <a:lvl1pPr lvl="0" algn="r">
              <a:lnSpc>
                <a:spcPct val="90000"/>
              </a:lnSpc>
              <a:spcBef>
                <a:spcPts val="0"/>
              </a:spcBef>
              <a:spcAft>
                <a:spcPts val="0"/>
              </a:spcAft>
              <a:buClr>
                <a:schemeClr val="accent6"/>
              </a:buClr>
              <a:buSzPts val="7200"/>
              <a:buNone/>
              <a:defRPr sz="6200">
                <a:solidFill>
                  <a:schemeClr val="dk2"/>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7" name="Google Shape;37;p8"/>
          <p:cNvSpPr/>
          <p:nvPr/>
        </p:nvSpPr>
        <p:spPr>
          <a:xfrm rot="5400000">
            <a:off x="4475250" y="474750"/>
            <a:ext cx="193500" cy="9144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274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5"/>
        </a:solidFill>
        <a:effectLst/>
      </p:bgPr>
    </p:bg>
    <p:spTree>
      <p:nvGrpSpPr>
        <p:cNvPr id="1" name="Shape 38"/>
        <p:cNvGrpSpPr/>
        <p:nvPr/>
      </p:nvGrpSpPr>
      <p:grpSpPr>
        <a:xfrm>
          <a:off x="0" y="0"/>
          <a:ext cx="0" cy="0"/>
          <a:chOff x="0" y="0"/>
          <a:chExt cx="0" cy="0"/>
        </a:xfrm>
      </p:grpSpPr>
      <p:sp>
        <p:nvSpPr>
          <p:cNvPr id="39" name="Google Shape;39;p9"/>
          <p:cNvSpPr txBox="1">
            <a:spLocks noGrp="1"/>
          </p:cNvSpPr>
          <p:nvPr>
            <p:ph type="subTitle" idx="1"/>
          </p:nvPr>
        </p:nvSpPr>
        <p:spPr>
          <a:xfrm>
            <a:off x="726100" y="2105288"/>
            <a:ext cx="2705700" cy="418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Font typeface="Anton"/>
              <a:buNone/>
              <a:defRPr sz="2200">
                <a:latin typeface="Fira Sans Extra Condensed Medium"/>
                <a:ea typeface="Fira Sans Extra Condensed Medium"/>
                <a:cs typeface="Fira Sans Extra Condensed Medium"/>
                <a:sym typeface="Fira Sans Extra Condensed Medium"/>
              </a:defRPr>
            </a:lvl1pPr>
            <a:lvl2pPr lvl="1" algn="ctr">
              <a:lnSpc>
                <a:spcPct val="100000"/>
              </a:lnSpc>
              <a:spcBef>
                <a:spcPts val="0"/>
              </a:spcBef>
              <a:spcAft>
                <a:spcPts val="0"/>
              </a:spcAft>
              <a:buSzPts val="2100"/>
              <a:buFont typeface="Anton"/>
              <a:buNone/>
              <a:defRPr sz="2100">
                <a:latin typeface="Anton"/>
                <a:ea typeface="Anton"/>
                <a:cs typeface="Anton"/>
                <a:sym typeface="Anton"/>
              </a:defRPr>
            </a:lvl2pPr>
            <a:lvl3pPr lvl="2" algn="ctr">
              <a:lnSpc>
                <a:spcPct val="100000"/>
              </a:lnSpc>
              <a:spcBef>
                <a:spcPts val="0"/>
              </a:spcBef>
              <a:spcAft>
                <a:spcPts val="0"/>
              </a:spcAft>
              <a:buSzPts val="2100"/>
              <a:buFont typeface="Anton"/>
              <a:buNone/>
              <a:defRPr sz="2100">
                <a:latin typeface="Anton"/>
                <a:ea typeface="Anton"/>
                <a:cs typeface="Anton"/>
                <a:sym typeface="Anton"/>
              </a:defRPr>
            </a:lvl3pPr>
            <a:lvl4pPr lvl="3" algn="ctr">
              <a:lnSpc>
                <a:spcPct val="100000"/>
              </a:lnSpc>
              <a:spcBef>
                <a:spcPts val="0"/>
              </a:spcBef>
              <a:spcAft>
                <a:spcPts val="0"/>
              </a:spcAft>
              <a:buSzPts val="2100"/>
              <a:buFont typeface="Anton"/>
              <a:buNone/>
              <a:defRPr sz="2100">
                <a:latin typeface="Anton"/>
                <a:ea typeface="Anton"/>
                <a:cs typeface="Anton"/>
                <a:sym typeface="Anton"/>
              </a:defRPr>
            </a:lvl4pPr>
            <a:lvl5pPr lvl="4" algn="ctr">
              <a:lnSpc>
                <a:spcPct val="100000"/>
              </a:lnSpc>
              <a:spcBef>
                <a:spcPts val="0"/>
              </a:spcBef>
              <a:spcAft>
                <a:spcPts val="0"/>
              </a:spcAft>
              <a:buSzPts val="2100"/>
              <a:buFont typeface="Anton"/>
              <a:buNone/>
              <a:defRPr sz="2100">
                <a:latin typeface="Anton"/>
                <a:ea typeface="Anton"/>
                <a:cs typeface="Anton"/>
                <a:sym typeface="Anton"/>
              </a:defRPr>
            </a:lvl5pPr>
            <a:lvl6pPr lvl="5" algn="ctr">
              <a:lnSpc>
                <a:spcPct val="100000"/>
              </a:lnSpc>
              <a:spcBef>
                <a:spcPts val="0"/>
              </a:spcBef>
              <a:spcAft>
                <a:spcPts val="0"/>
              </a:spcAft>
              <a:buSzPts val="2100"/>
              <a:buFont typeface="Anton"/>
              <a:buNone/>
              <a:defRPr sz="2100">
                <a:latin typeface="Anton"/>
                <a:ea typeface="Anton"/>
                <a:cs typeface="Anton"/>
                <a:sym typeface="Anton"/>
              </a:defRPr>
            </a:lvl6pPr>
            <a:lvl7pPr lvl="6" algn="ctr">
              <a:lnSpc>
                <a:spcPct val="100000"/>
              </a:lnSpc>
              <a:spcBef>
                <a:spcPts val="0"/>
              </a:spcBef>
              <a:spcAft>
                <a:spcPts val="0"/>
              </a:spcAft>
              <a:buSzPts val="2100"/>
              <a:buFont typeface="Anton"/>
              <a:buNone/>
              <a:defRPr sz="2100">
                <a:latin typeface="Anton"/>
                <a:ea typeface="Anton"/>
                <a:cs typeface="Anton"/>
                <a:sym typeface="Anton"/>
              </a:defRPr>
            </a:lvl7pPr>
            <a:lvl8pPr lvl="7" algn="ctr">
              <a:lnSpc>
                <a:spcPct val="100000"/>
              </a:lnSpc>
              <a:spcBef>
                <a:spcPts val="0"/>
              </a:spcBef>
              <a:spcAft>
                <a:spcPts val="0"/>
              </a:spcAft>
              <a:buSzPts val="2100"/>
              <a:buFont typeface="Anton"/>
              <a:buNone/>
              <a:defRPr sz="2100">
                <a:latin typeface="Anton"/>
                <a:ea typeface="Anton"/>
                <a:cs typeface="Anton"/>
                <a:sym typeface="Anton"/>
              </a:defRPr>
            </a:lvl8pPr>
            <a:lvl9pPr lvl="8" algn="ctr">
              <a:lnSpc>
                <a:spcPct val="100000"/>
              </a:lnSpc>
              <a:spcBef>
                <a:spcPts val="0"/>
              </a:spcBef>
              <a:spcAft>
                <a:spcPts val="0"/>
              </a:spcAft>
              <a:buSzPts val="2100"/>
              <a:buFont typeface="Anton"/>
              <a:buNone/>
              <a:defRPr sz="2100">
                <a:latin typeface="Anton"/>
                <a:ea typeface="Anton"/>
                <a:cs typeface="Anton"/>
                <a:sym typeface="Anton"/>
              </a:defRPr>
            </a:lvl9pPr>
          </a:lstStyle>
          <a:p>
            <a:endParaRPr/>
          </a:p>
        </p:txBody>
      </p:sp>
      <p:sp>
        <p:nvSpPr>
          <p:cNvPr id="40" name="Google Shape;40;p9"/>
          <p:cNvSpPr txBox="1">
            <a:spLocks noGrp="1"/>
          </p:cNvSpPr>
          <p:nvPr>
            <p:ph type="body" idx="2"/>
          </p:nvPr>
        </p:nvSpPr>
        <p:spPr>
          <a:xfrm>
            <a:off x="726100" y="2599612"/>
            <a:ext cx="3136500" cy="1810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sz="1400"/>
            </a:lvl1pPr>
            <a:lvl2pPr marL="914400" lvl="1" indent="-317500">
              <a:spcBef>
                <a:spcPts val="10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1" name="Google Shape;41;p9"/>
          <p:cNvSpPr txBox="1">
            <a:spLocks noGrp="1"/>
          </p:cNvSpPr>
          <p:nvPr>
            <p:ph type="title"/>
          </p:nvPr>
        </p:nvSpPr>
        <p:spPr>
          <a:xfrm>
            <a:off x="726100" y="546147"/>
            <a:ext cx="2931600" cy="99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713938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2"/>
        </a:solidFill>
        <a:effectLst/>
      </p:bgPr>
    </p:bg>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6057900" y="1781175"/>
            <a:ext cx="2359800" cy="1552500"/>
          </a:xfrm>
          <a:prstGeom prst="rect">
            <a:avLst/>
          </a:prstGeom>
        </p:spPr>
        <p:txBody>
          <a:bodyPr spcFirstLastPara="1" wrap="square" lIns="91425" tIns="91425" rIns="91425" bIns="91425" anchor="ctr" anchorCtr="0">
            <a:noAutofit/>
          </a:bodyPr>
          <a:lstStyle>
            <a:lvl1pPr marL="457200" lvl="0" indent="-228600" algn="r">
              <a:lnSpc>
                <a:spcPct val="100000"/>
              </a:lnSpc>
              <a:spcBef>
                <a:spcPts val="0"/>
              </a:spcBef>
              <a:spcAft>
                <a:spcPts val="0"/>
              </a:spcAft>
              <a:buSzPts val="2400"/>
              <a:buFont typeface="Anton"/>
              <a:buNone/>
              <a:defRPr sz="3200">
                <a:solidFill>
                  <a:schemeClr val="accent1"/>
                </a:solidFill>
                <a:latin typeface="Fira Sans Extra Condensed Medium"/>
                <a:ea typeface="Fira Sans Extra Condensed Medium"/>
                <a:cs typeface="Fira Sans Extra Condensed Medium"/>
                <a:sym typeface="Fira Sans Extra Condensed Medium"/>
              </a:defRPr>
            </a:lvl1pPr>
          </a:lstStyle>
          <a:p>
            <a:endParaRPr/>
          </a:p>
        </p:txBody>
      </p:sp>
      <p:sp>
        <p:nvSpPr>
          <p:cNvPr id="44" name="Google Shape;44;p10"/>
          <p:cNvSpPr/>
          <p:nvPr/>
        </p:nvSpPr>
        <p:spPr>
          <a:xfrm rot="5400000">
            <a:off x="4494300" y="455700"/>
            <a:ext cx="193500" cy="9182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10"/>
          <p:cNvSpPr txBox="1">
            <a:spLocks noGrp="1"/>
          </p:cNvSpPr>
          <p:nvPr>
            <p:ph type="title"/>
          </p:nvPr>
        </p:nvSpPr>
        <p:spPr>
          <a:xfrm>
            <a:off x="726050" y="542575"/>
            <a:ext cx="5789100" cy="548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4196362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Tree>
    <p:extLst>
      <p:ext uri="{BB962C8B-B14F-4D97-AF65-F5344CB8AC3E}">
        <p14:creationId xmlns:p14="http://schemas.microsoft.com/office/powerpoint/2010/main" val="3464023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Bullet Points">
  <p:cSld name="Title + Bullet Points">
    <p:bg>
      <p:bgPr>
        <a:solidFill>
          <a:schemeClr val="accent1"/>
        </a:solidFill>
        <a:effectLst/>
      </p:bgPr>
    </p:bg>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726100" y="542575"/>
            <a:ext cx="5573100" cy="552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4" name="Google Shape;54;p13"/>
          <p:cNvSpPr txBox="1">
            <a:spLocks noGrp="1"/>
          </p:cNvSpPr>
          <p:nvPr>
            <p:ph type="body" idx="1"/>
          </p:nvPr>
        </p:nvSpPr>
        <p:spPr>
          <a:xfrm>
            <a:off x="726100" y="1152525"/>
            <a:ext cx="7691700" cy="34485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Clr>
                <a:schemeClr val="dk1"/>
              </a:buClr>
              <a:buSzPts val="1000"/>
              <a:buChar char="●"/>
              <a:defRPr sz="1300"/>
            </a:lvl1pPr>
            <a:lvl2pPr marL="914400" lvl="1" indent="-292100" rtl="0">
              <a:spcBef>
                <a:spcPts val="0"/>
              </a:spcBef>
              <a:spcAft>
                <a:spcPts val="0"/>
              </a:spcAft>
              <a:buClr>
                <a:schemeClr val="dk1"/>
              </a:buClr>
              <a:buSzPts val="1000"/>
              <a:buFont typeface="Muli"/>
              <a:buChar char="○"/>
              <a:defRPr sz="1200"/>
            </a:lvl2pPr>
            <a:lvl3pPr marL="1371600" lvl="2" indent="-292100" rtl="0">
              <a:spcBef>
                <a:spcPts val="0"/>
              </a:spcBef>
              <a:spcAft>
                <a:spcPts val="0"/>
              </a:spcAft>
              <a:buClr>
                <a:schemeClr val="dk1"/>
              </a:buClr>
              <a:buSzPts val="1000"/>
              <a:buFont typeface="Muli"/>
              <a:buChar char="■"/>
              <a:defRPr sz="1200"/>
            </a:lvl3pPr>
            <a:lvl4pPr marL="1828800" lvl="3" indent="-292100" rtl="0">
              <a:spcBef>
                <a:spcPts val="0"/>
              </a:spcBef>
              <a:spcAft>
                <a:spcPts val="0"/>
              </a:spcAft>
              <a:buClr>
                <a:schemeClr val="dk1"/>
              </a:buClr>
              <a:buSzPts val="1000"/>
              <a:buFont typeface="Muli"/>
              <a:buChar char="●"/>
              <a:defRPr sz="1200"/>
            </a:lvl4pPr>
            <a:lvl5pPr marL="2286000" lvl="4" indent="-292100" rtl="0">
              <a:spcBef>
                <a:spcPts val="0"/>
              </a:spcBef>
              <a:spcAft>
                <a:spcPts val="0"/>
              </a:spcAft>
              <a:buClr>
                <a:schemeClr val="dk1"/>
              </a:buClr>
              <a:buSzPts val="1000"/>
              <a:buFont typeface="Muli"/>
              <a:buChar char="○"/>
              <a:defRPr sz="1200"/>
            </a:lvl5pPr>
            <a:lvl6pPr marL="2743200" lvl="5" indent="-292100" rtl="0">
              <a:spcBef>
                <a:spcPts val="0"/>
              </a:spcBef>
              <a:spcAft>
                <a:spcPts val="0"/>
              </a:spcAft>
              <a:buClr>
                <a:schemeClr val="dk1"/>
              </a:buClr>
              <a:buSzPts val="1000"/>
              <a:buFont typeface="Muli"/>
              <a:buChar char="■"/>
              <a:defRPr sz="1200"/>
            </a:lvl6pPr>
            <a:lvl7pPr marL="3200400" lvl="6" indent="-292100" rtl="0">
              <a:spcBef>
                <a:spcPts val="0"/>
              </a:spcBef>
              <a:spcAft>
                <a:spcPts val="0"/>
              </a:spcAft>
              <a:buClr>
                <a:schemeClr val="dk1"/>
              </a:buClr>
              <a:buSzPts val="1000"/>
              <a:buFont typeface="Muli"/>
              <a:buChar char="●"/>
              <a:defRPr sz="1200"/>
            </a:lvl7pPr>
            <a:lvl8pPr marL="3657600" lvl="7" indent="-292100" rtl="0">
              <a:spcBef>
                <a:spcPts val="0"/>
              </a:spcBef>
              <a:spcAft>
                <a:spcPts val="0"/>
              </a:spcAft>
              <a:buClr>
                <a:schemeClr val="dk1"/>
              </a:buClr>
              <a:buSzPts val="1000"/>
              <a:buFont typeface="Muli"/>
              <a:buChar char="○"/>
              <a:defRPr sz="1200"/>
            </a:lvl8pPr>
            <a:lvl9pPr marL="4114800" lvl="8" indent="-292100" rtl="0">
              <a:spcBef>
                <a:spcPts val="0"/>
              </a:spcBef>
              <a:spcAft>
                <a:spcPts val="0"/>
              </a:spcAft>
              <a:buClr>
                <a:schemeClr val="dk1"/>
              </a:buClr>
              <a:buSzPts val="1000"/>
              <a:buFont typeface="Muli"/>
              <a:buChar char="■"/>
              <a:defRPr sz="1200"/>
            </a:lvl9pPr>
          </a:lstStyle>
          <a:p>
            <a:endParaRPr/>
          </a:p>
        </p:txBody>
      </p:sp>
      <p:sp>
        <p:nvSpPr>
          <p:cNvPr id="55" name="Google Shape;55;p13"/>
          <p:cNvSpPr/>
          <p:nvPr/>
        </p:nvSpPr>
        <p:spPr>
          <a:xfrm>
            <a:off x="0" y="0"/>
            <a:ext cx="1935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321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four columns and numbers">
  <p:cSld name="Title + four columns and numbers">
    <p:bg>
      <p:bgPr>
        <a:solidFill>
          <a:schemeClr val="accent5"/>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hasCustomPrompt="1"/>
          </p:nvPr>
        </p:nvSpPr>
        <p:spPr>
          <a:xfrm>
            <a:off x="726100" y="1220788"/>
            <a:ext cx="1768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8" name="Google Shape;58;p14"/>
          <p:cNvSpPr txBox="1">
            <a:spLocks noGrp="1"/>
          </p:cNvSpPr>
          <p:nvPr>
            <p:ph type="title" idx="2"/>
          </p:nvPr>
        </p:nvSpPr>
        <p:spPr>
          <a:xfrm>
            <a:off x="726100" y="1700938"/>
            <a:ext cx="2018700" cy="5037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59" name="Google Shape;59;p14"/>
          <p:cNvSpPr txBox="1">
            <a:spLocks noGrp="1"/>
          </p:cNvSpPr>
          <p:nvPr>
            <p:ph type="subTitle" idx="1"/>
          </p:nvPr>
        </p:nvSpPr>
        <p:spPr>
          <a:xfrm>
            <a:off x="726100" y="2069288"/>
            <a:ext cx="2288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 name="Google Shape;60;p14"/>
          <p:cNvSpPr txBox="1">
            <a:spLocks noGrp="1"/>
          </p:cNvSpPr>
          <p:nvPr>
            <p:ph type="title" idx="3" hasCustomPrompt="1"/>
          </p:nvPr>
        </p:nvSpPr>
        <p:spPr>
          <a:xfrm>
            <a:off x="726100" y="3130163"/>
            <a:ext cx="1768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61" name="Google Shape;61;p14"/>
          <p:cNvSpPr txBox="1">
            <a:spLocks noGrp="1"/>
          </p:cNvSpPr>
          <p:nvPr>
            <p:ph type="title" idx="4"/>
          </p:nvPr>
        </p:nvSpPr>
        <p:spPr>
          <a:xfrm>
            <a:off x="726100" y="3610313"/>
            <a:ext cx="2018700" cy="5037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62" name="Google Shape;62;p14"/>
          <p:cNvSpPr txBox="1">
            <a:spLocks noGrp="1"/>
          </p:cNvSpPr>
          <p:nvPr>
            <p:ph type="subTitle" idx="5"/>
          </p:nvPr>
        </p:nvSpPr>
        <p:spPr>
          <a:xfrm>
            <a:off x="726100" y="3978663"/>
            <a:ext cx="2288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 name="Google Shape;63;p14"/>
          <p:cNvSpPr txBox="1">
            <a:spLocks noGrp="1"/>
          </p:cNvSpPr>
          <p:nvPr>
            <p:ph type="title" idx="6" hasCustomPrompt="1"/>
          </p:nvPr>
        </p:nvSpPr>
        <p:spPr>
          <a:xfrm>
            <a:off x="3583975" y="1220788"/>
            <a:ext cx="1768800" cy="572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6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64" name="Google Shape;64;p14"/>
          <p:cNvSpPr txBox="1">
            <a:spLocks noGrp="1"/>
          </p:cNvSpPr>
          <p:nvPr>
            <p:ph type="title" idx="7"/>
          </p:nvPr>
        </p:nvSpPr>
        <p:spPr>
          <a:xfrm>
            <a:off x="3334075" y="1700938"/>
            <a:ext cx="2018700" cy="503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65" name="Google Shape;65;p14"/>
          <p:cNvSpPr txBox="1">
            <a:spLocks noGrp="1"/>
          </p:cNvSpPr>
          <p:nvPr>
            <p:ph type="subTitle" idx="8"/>
          </p:nvPr>
        </p:nvSpPr>
        <p:spPr>
          <a:xfrm>
            <a:off x="3064375" y="2069288"/>
            <a:ext cx="22884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14"/>
          <p:cNvSpPr txBox="1">
            <a:spLocks noGrp="1"/>
          </p:cNvSpPr>
          <p:nvPr>
            <p:ph type="title" idx="9" hasCustomPrompt="1"/>
          </p:nvPr>
        </p:nvSpPr>
        <p:spPr>
          <a:xfrm>
            <a:off x="3583975" y="3130163"/>
            <a:ext cx="1768800" cy="572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6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67" name="Google Shape;67;p14"/>
          <p:cNvSpPr txBox="1">
            <a:spLocks noGrp="1"/>
          </p:cNvSpPr>
          <p:nvPr>
            <p:ph type="title" idx="13"/>
          </p:nvPr>
        </p:nvSpPr>
        <p:spPr>
          <a:xfrm>
            <a:off x="3334075" y="3610313"/>
            <a:ext cx="2018700" cy="503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68" name="Google Shape;68;p14"/>
          <p:cNvSpPr txBox="1">
            <a:spLocks noGrp="1"/>
          </p:cNvSpPr>
          <p:nvPr>
            <p:ph type="subTitle" idx="14"/>
          </p:nvPr>
        </p:nvSpPr>
        <p:spPr>
          <a:xfrm>
            <a:off x="3064375" y="3978663"/>
            <a:ext cx="22884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 name="Google Shape;69;p14"/>
          <p:cNvSpPr txBox="1">
            <a:spLocks noGrp="1"/>
          </p:cNvSpPr>
          <p:nvPr>
            <p:ph type="title" idx="15"/>
          </p:nvPr>
        </p:nvSpPr>
        <p:spPr>
          <a:xfrm>
            <a:off x="726100" y="542575"/>
            <a:ext cx="5350800" cy="552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43305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2549400" y="3695700"/>
            <a:ext cx="4045200" cy="449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Lato"/>
              <a:buNone/>
              <a:defRPr sz="2100">
                <a:solidFill>
                  <a:schemeClr val="accent1"/>
                </a:solidFill>
                <a:latin typeface="Lato"/>
                <a:ea typeface="Lato"/>
                <a:cs typeface="Lato"/>
                <a:sym typeface="Lato"/>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72" name="Google Shape;72;p15"/>
          <p:cNvSpPr txBox="1">
            <a:spLocks noGrp="1"/>
          </p:cNvSpPr>
          <p:nvPr>
            <p:ph type="subTitle" idx="1"/>
          </p:nvPr>
        </p:nvSpPr>
        <p:spPr>
          <a:xfrm>
            <a:off x="2191200" y="1075800"/>
            <a:ext cx="4761600" cy="283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600"/>
              <a:buFont typeface="Anton"/>
              <a:buNone/>
              <a:defRPr sz="3000">
                <a:solidFill>
                  <a:schemeClr val="accent1"/>
                </a:solidFill>
                <a:latin typeface="Fira Sans Extra Condensed Medium"/>
                <a:ea typeface="Fira Sans Extra Condensed Medium"/>
                <a:cs typeface="Fira Sans Extra Condensed Medium"/>
                <a:sym typeface="Fira Sans Extra Condensed Medium"/>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3" name="Google Shape;73;p15"/>
          <p:cNvSpPr/>
          <p:nvPr/>
        </p:nvSpPr>
        <p:spPr>
          <a:xfrm rot="5400000">
            <a:off x="4477100" y="472950"/>
            <a:ext cx="193500" cy="9147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3179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2"/>
        </a:solidFill>
        <a:effectLst/>
      </p:bgPr>
    </p:bg>
    <p:spTree>
      <p:nvGrpSpPr>
        <p:cNvPr id="1" name="Shape 28"/>
        <p:cNvGrpSpPr/>
        <p:nvPr/>
      </p:nvGrpSpPr>
      <p:grpSpPr>
        <a:xfrm>
          <a:off x="0" y="0"/>
          <a:ext cx="0" cy="0"/>
          <a:chOff x="0" y="0"/>
          <a:chExt cx="0" cy="0"/>
        </a:xfrm>
      </p:grpSpPr>
      <p:sp>
        <p:nvSpPr>
          <p:cNvPr id="29" name="Google Shape;29;p6"/>
          <p:cNvSpPr/>
          <p:nvPr/>
        </p:nvSpPr>
        <p:spPr>
          <a:xfrm>
            <a:off x="-12850" y="2705100"/>
            <a:ext cx="9156900" cy="2438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6"/>
          <p:cNvSpPr txBox="1">
            <a:spLocks noGrp="1"/>
          </p:cNvSpPr>
          <p:nvPr>
            <p:ph type="title"/>
          </p:nvPr>
        </p:nvSpPr>
        <p:spPr>
          <a:xfrm>
            <a:off x="726050" y="542575"/>
            <a:ext cx="5789100" cy="548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 name="Google Shape;31;p6"/>
          <p:cNvSpPr/>
          <p:nvPr/>
        </p:nvSpPr>
        <p:spPr>
          <a:xfrm rot="5400000">
            <a:off x="4475250" y="474750"/>
            <a:ext cx="193500" cy="9144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5057775" y="526350"/>
            <a:ext cx="3360000" cy="1854900"/>
          </a:xfrm>
          <a:prstGeom prst="rect">
            <a:avLst/>
          </a:prstGeom>
        </p:spPr>
        <p:txBody>
          <a:bodyPr spcFirstLastPara="1" wrap="square" lIns="91425" tIns="91425" rIns="91425" bIns="91425" anchor="ctr" anchorCtr="0">
            <a:noAutofit/>
          </a:bodyPr>
          <a:lstStyle>
            <a:lvl1pPr lvl="0" algn="r">
              <a:lnSpc>
                <a:spcPct val="90000"/>
              </a:lnSpc>
              <a:spcBef>
                <a:spcPts val="0"/>
              </a:spcBef>
              <a:spcAft>
                <a:spcPts val="0"/>
              </a:spcAft>
              <a:buClr>
                <a:schemeClr val="accent6"/>
              </a:buClr>
              <a:buSzPts val="7200"/>
              <a:buNone/>
              <a:defRPr sz="6200">
                <a:solidFill>
                  <a:schemeClr val="dk2"/>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7" name="Google Shape;37;p8"/>
          <p:cNvSpPr/>
          <p:nvPr/>
        </p:nvSpPr>
        <p:spPr>
          <a:xfrm rot="5400000">
            <a:off x="4475250" y="474750"/>
            <a:ext cx="193500" cy="9144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5"/>
        </a:solidFill>
        <a:effectLst/>
      </p:bgPr>
    </p:bg>
    <p:spTree>
      <p:nvGrpSpPr>
        <p:cNvPr id="1" name="Shape 38"/>
        <p:cNvGrpSpPr/>
        <p:nvPr/>
      </p:nvGrpSpPr>
      <p:grpSpPr>
        <a:xfrm>
          <a:off x="0" y="0"/>
          <a:ext cx="0" cy="0"/>
          <a:chOff x="0" y="0"/>
          <a:chExt cx="0" cy="0"/>
        </a:xfrm>
      </p:grpSpPr>
      <p:sp>
        <p:nvSpPr>
          <p:cNvPr id="39" name="Google Shape;39;p9"/>
          <p:cNvSpPr txBox="1">
            <a:spLocks noGrp="1"/>
          </p:cNvSpPr>
          <p:nvPr>
            <p:ph type="subTitle" idx="1"/>
          </p:nvPr>
        </p:nvSpPr>
        <p:spPr>
          <a:xfrm>
            <a:off x="726100" y="2105288"/>
            <a:ext cx="2705700" cy="418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Font typeface="Anton"/>
              <a:buNone/>
              <a:defRPr sz="2200">
                <a:latin typeface="Fira Sans Extra Condensed Medium"/>
                <a:ea typeface="Fira Sans Extra Condensed Medium"/>
                <a:cs typeface="Fira Sans Extra Condensed Medium"/>
                <a:sym typeface="Fira Sans Extra Condensed Medium"/>
              </a:defRPr>
            </a:lvl1pPr>
            <a:lvl2pPr lvl="1" algn="ctr">
              <a:lnSpc>
                <a:spcPct val="100000"/>
              </a:lnSpc>
              <a:spcBef>
                <a:spcPts val="0"/>
              </a:spcBef>
              <a:spcAft>
                <a:spcPts val="0"/>
              </a:spcAft>
              <a:buSzPts val="2100"/>
              <a:buFont typeface="Anton"/>
              <a:buNone/>
              <a:defRPr sz="2100">
                <a:latin typeface="Anton"/>
                <a:ea typeface="Anton"/>
                <a:cs typeface="Anton"/>
                <a:sym typeface="Anton"/>
              </a:defRPr>
            </a:lvl2pPr>
            <a:lvl3pPr lvl="2" algn="ctr">
              <a:lnSpc>
                <a:spcPct val="100000"/>
              </a:lnSpc>
              <a:spcBef>
                <a:spcPts val="0"/>
              </a:spcBef>
              <a:spcAft>
                <a:spcPts val="0"/>
              </a:spcAft>
              <a:buSzPts val="2100"/>
              <a:buFont typeface="Anton"/>
              <a:buNone/>
              <a:defRPr sz="2100">
                <a:latin typeface="Anton"/>
                <a:ea typeface="Anton"/>
                <a:cs typeface="Anton"/>
                <a:sym typeface="Anton"/>
              </a:defRPr>
            </a:lvl3pPr>
            <a:lvl4pPr lvl="3" algn="ctr">
              <a:lnSpc>
                <a:spcPct val="100000"/>
              </a:lnSpc>
              <a:spcBef>
                <a:spcPts val="0"/>
              </a:spcBef>
              <a:spcAft>
                <a:spcPts val="0"/>
              </a:spcAft>
              <a:buSzPts val="2100"/>
              <a:buFont typeface="Anton"/>
              <a:buNone/>
              <a:defRPr sz="2100">
                <a:latin typeface="Anton"/>
                <a:ea typeface="Anton"/>
                <a:cs typeface="Anton"/>
                <a:sym typeface="Anton"/>
              </a:defRPr>
            </a:lvl4pPr>
            <a:lvl5pPr lvl="4" algn="ctr">
              <a:lnSpc>
                <a:spcPct val="100000"/>
              </a:lnSpc>
              <a:spcBef>
                <a:spcPts val="0"/>
              </a:spcBef>
              <a:spcAft>
                <a:spcPts val="0"/>
              </a:spcAft>
              <a:buSzPts val="2100"/>
              <a:buFont typeface="Anton"/>
              <a:buNone/>
              <a:defRPr sz="2100">
                <a:latin typeface="Anton"/>
                <a:ea typeface="Anton"/>
                <a:cs typeface="Anton"/>
                <a:sym typeface="Anton"/>
              </a:defRPr>
            </a:lvl5pPr>
            <a:lvl6pPr lvl="5" algn="ctr">
              <a:lnSpc>
                <a:spcPct val="100000"/>
              </a:lnSpc>
              <a:spcBef>
                <a:spcPts val="0"/>
              </a:spcBef>
              <a:spcAft>
                <a:spcPts val="0"/>
              </a:spcAft>
              <a:buSzPts val="2100"/>
              <a:buFont typeface="Anton"/>
              <a:buNone/>
              <a:defRPr sz="2100">
                <a:latin typeface="Anton"/>
                <a:ea typeface="Anton"/>
                <a:cs typeface="Anton"/>
                <a:sym typeface="Anton"/>
              </a:defRPr>
            </a:lvl6pPr>
            <a:lvl7pPr lvl="6" algn="ctr">
              <a:lnSpc>
                <a:spcPct val="100000"/>
              </a:lnSpc>
              <a:spcBef>
                <a:spcPts val="0"/>
              </a:spcBef>
              <a:spcAft>
                <a:spcPts val="0"/>
              </a:spcAft>
              <a:buSzPts val="2100"/>
              <a:buFont typeface="Anton"/>
              <a:buNone/>
              <a:defRPr sz="2100">
                <a:latin typeface="Anton"/>
                <a:ea typeface="Anton"/>
                <a:cs typeface="Anton"/>
                <a:sym typeface="Anton"/>
              </a:defRPr>
            </a:lvl7pPr>
            <a:lvl8pPr lvl="7" algn="ctr">
              <a:lnSpc>
                <a:spcPct val="100000"/>
              </a:lnSpc>
              <a:spcBef>
                <a:spcPts val="0"/>
              </a:spcBef>
              <a:spcAft>
                <a:spcPts val="0"/>
              </a:spcAft>
              <a:buSzPts val="2100"/>
              <a:buFont typeface="Anton"/>
              <a:buNone/>
              <a:defRPr sz="2100">
                <a:latin typeface="Anton"/>
                <a:ea typeface="Anton"/>
                <a:cs typeface="Anton"/>
                <a:sym typeface="Anton"/>
              </a:defRPr>
            </a:lvl8pPr>
            <a:lvl9pPr lvl="8" algn="ctr">
              <a:lnSpc>
                <a:spcPct val="100000"/>
              </a:lnSpc>
              <a:spcBef>
                <a:spcPts val="0"/>
              </a:spcBef>
              <a:spcAft>
                <a:spcPts val="0"/>
              </a:spcAft>
              <a:buSzPts val="2100"/>
              <a:buFont typeface="Anton"/>
              <a:buNone/>
              <a:defRPr sz="2100">
                <a:latin typeface="Anton"/>
                <a:ea typeface="Anton"/>
                <a:cs typeface="Anton"/>
                <a:sym typeface="Anton"/>
              </a:defRPr>
            </a:lvl9pPr>
          </a:lstStyle>
          <a:p>
            <a:endParaRPr/>
          </a:p>
        </p:txBody>
      </p:sp>
      <p:sp>
        <p:nvSpPr>
          <p:cNvPr id="40" name="Google Shape;40;p9"/>
          <p:cNvSpPr txBox="1">
            <a:spLocks noGrp="1"/>
          </p:cNvSpPr>
          <p:nvPr>
            <p:ph type="body" idx="2"/>
          </p:nvPr>
        </p:nvSpPr>
        <p:spPr>
          <a:xfrm>
            <a:off x="726100" y="2599612"/>
            <a:ext cx="3136500" cy="1810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sz="1400"/>
            </a:lvl1pPr>
            <a:lvl2pPr marL="914400" lvl="1" indent="-317500">
              <a:spcBef>
                <a:spcPts val="10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1" name="Google Shape;41;p9"/>
          <p:cNvSpPr txBox="1">
            <a:spLocks noGrp="1"/>
          </p:cNvSpPr>
          <p:nvPr>
            <p:ph type="title"/>
          </p:nvPr>
        </p:nvSpPr>
        <p:spPr>
          <a:xfrm>
            <a:off x="726100" y="546147"/>
            <a:ext cx="2931600" cy="99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dk2"/>
        </a:solidFill>
        <a:effectLst/>
      </p:bgPr>
    </p:bg>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6057900" y="1781175"/>
            <a:ext cx="2359800" cy="1552500"/>
          </a:xfrm>
          <a:prstGeom prst="rect">
            <a:avLst/>
          </a:prstGeom>
        </p:spPr>
        <p:txBody>
          <a:bodyPr spcFirstLastPara="1" wrap="square" lIns="91425" tIns="91425" rIns="91425" bIns="91425" anchor="ctr" anchorCtr="0">
            <a:noAutofit/>
          </a:bodyPr>
          <a:lstStyle>
            <a:lvl1pPr marL="457200" lvl="0" indent="-228600" algn="r">
              <a:lnSpc>
                <a:spcPct val="100000"/>
              </a:lnSpc>
              <a:spcBef>
                <a:spcPts val="0"/>
              </a:spcBef>
              <a:spcAft>
                <a:spcPts val="0"/>
              </a:spcAft>
              <a:buSzPts val="2400"/>
              <a:buFont typeface="Anton"/>
              <a:buNone/>
              <a:defRPr sz="3200">
                <a:solidFill>
                  <a:schemeClr val="accent1"/>
                </a:solidFill>
                <a:latin typeface="Fira Sans Extra Condensed Medium"/>
                <a:ea typeface="Fira Sans Extra Condensed Medium"/>
                <a:cs typeface="Fira Sans Extra Condensed Medium"/>
                <a:sym typeface="Fira Sans Extra Condensed Medium"/>
              </a:defRPr>
            </a:lvl1pPr>
          </a:lstStyle>
          <a:p>
            <a:endParaRPr/>
          </a:p>
        </p:txBody>
      </p:sp>
      <p:sp>
        <p:nvSpPr>
          <p:cNvPr id="44" name="Google Shape;44;p10"/>
          <p:cNvSpPr/>
          <p:nvPr/>
        </p:nvSpPr>
        <p:spPr>
          <a:xfrm rot="5400000">
            <a:off x="4494300" y="455700"/>
            <a:ext cx="193500" cy="9182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10"/>
          <p:cNvSpPr txBox="1">
            <a:spLocks noGrp="1"/>
          </p:cNvSpPr>
          <p:nvPr>
            <p:ph type="title"/>
          </p:nvPr>
        </p:nvSpPr>
        <p:spPr>
          <a:xfrm>
            <a:off x="726050" y="542575"/>
            <a:ext cx="5789100" cy="548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Bullet Points">
  <p:cSld name="ONE_COLUMN_TEXT_1">
    <p:bg>
      <p:bgPr>
        <a:solidFill>
          <a:schemeClr val="accent1"/>
        </a:solidFill>
        <a:effectLst/>
      </p:bgPr>
    </p:bg>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726100" y="542575"/>
            <a:ext cx="5573100" cy="552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4" name="Google Shape;54;p13"/>
          <p:cNvSpPr txBox="1">
            <a:spLocks noGrp="1"/>
          </p:cNvSpPr>
          <p:nvPr>
            <p:ph type="body" idx="1"/>
          </p:nvPr>
        </p:nvSpPr>
        <p:spPr>
          <a:xfrm>
            <a:off x="726100" y="1152525"/>
            <a:ext cx="7691700" cy="34485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Clr>
                <a:schemeClr val="dk1"/>
              </a:buClr>
              <a:buSzPts val="1000"/>
              <a:buChar char="●"/>
              <a:defRPr sz="1300"/>
            </a:lvl1pPr>
            <a:lvl2pPr marL="914400" lvl="1" indent="-292100" rtl="0">
              <a:spcBef>
                <a:spcPts val="0"/>
              </a:spcBef>
              <a:spcAft>
                <a:spcPts val="0"/>
              </a:spcAft>
              <a:buClr>
                <a:schemeClr val="dk1"/>
              </a:buClr>
              <a:buSzPts val="1000"/>
              <a:buFont typeface="Muli"/>
              <a:buChar char="○"/>
              <a:defRPr sz="1200"/>
            </a:lvl2pPr>
            <a:lvl3pPr marL="1371600" lvl="2" indent="-292100" rtl="0">
              <a:spcBef>
                <a:spcPts val="0"/>
              </a:spcBef>
              <a:spcAft>
                <a:spcPts val="0"/>
              </a:spcAft>
              <a:buClr>
                <a:schemeClr val="dk1"/>
              </a:buClr>
              <a:buSzPts val="1000"/>
              <a:buFont typeface="Muli"/>
              <a:buChar char="■"/>
              <a:defRPr sz="1200"/>
            </a:lvl3pPr>
            <a:lvl4pPr marL="1828800" lvl="3" indent="-292100" rtl="0">
              <a:spcBef>
                <a:spcPts val="0"/>
              </a:spcBef>
              <a:spcAft>
                <a:spcPts val="0"/>
              </a:spcAft>
              <a:buClr>
                <a:schemeClr val="dk1"/>
              </a:buClr>
              <a:buSzPts val="1000"/>
              <a:buFont typeface="Muli"/>
              <a:buChar char="●"/>
              <a:defRPr sz="1200"/>
            </a:lvl4pPr>
            <a:lvl5pPr marL="2286000" lvl="4" indent="-292100" rtl="0">
              <a:spcBef>
                <a:spcPts val="0"/>
              </a:spcBef>
              <a:spcAft>
                <a:spcPts val="0"/>
              </a:spcAft>
              <a:buClr>
                <a:schemeClr val="dk1"/>
              </a:buClr>
              <a:buSzPts val="1000"/>
              <a:buFont typeface="Muli"/>
              <a:buChar char="○"/>
              <a:defRPr sz="1200"/>
            </a:lvl5pPr>
            <a:lvl6pPr marL="2743200" lvl="5" indent="-292100" rtl="0">
              <a:spcBef>
                <a:spcPts val="0"/>
              </a:spcBef>
              <a:spcAft>
                <a:spcPts val="0"/>
              </a:spcAft>
              <a:buClr>
                <a:schemeClr val="dk1"/>
              </a:buClr>
              <a:buSzPts val="1000"/>
              <a:buFont typeface="Muli"/>
              <a:buChar char="■"/>
              <a:defRPr sz="1200"/>
            </a:lvl6pPr>
            <a:lvl7pPr marL="3200400" lvl="6" indent="-292100" rtl="0">
              <a:spcBef>
                <a:spcPts val="0"/>
              </a:spcBef>
              <a:spcAft>
                <a:spcPts val="0"/>
              </a:spcAft>
              <a:buClr>
                <a:schemeClr val="dk1"/>
              </a:buClr>
              <a:buSzPts val="1000"/>
              <a:buFont typeface="Muli"/>
              <a:buChar char="●"/>
              <a:defRPr sz="1200"/>
            </a:lvl7pPr>
            <a:lvl8pPr marL="3657600" lvl="7" indent="-292100" rtl="0">
              <a:spcBef>
                <a:spcPts val="0"/>
              </a:spcBef>
              <a:spcAft>
                <a:spcPts val="0"/>
              </a:spcAft>
              <a:buClr>
                <a:schemeClr val="dk1"/>
              </a:buClr>
              <a:buSzPts val="1000"/>
              <a:buFont typeface="Muli"/>
              <a:buChar char="○"/>
              <a:defRPr sz="1200"/>
            </a:lvl8pPr>
            <a:lvl9pPr marL="4114800" lvl="8" indent="-292100" rtl="0">
              <a:spcBef>
                <a:spcPts val="0"/>
              </a:spcBef>
              <a:spcAft>
                <a:spcPts val="0"/>
              </a:spcAft>
              <a:buClr>
                <a:schemeClr val="dk1"/>
              </a:buClr>
              <a:buSzPts val="1000"/>
              <a:buFont typeface="Muli"/>
              <a:buChar char="■"/>
              <a:defRPr sz="1200"/>
            </a:lvl9pPr>
          </a:lstStyle>
          <a:p>
            <a:endParaRPr/>
          </a:p>
        </p:txBody>
      </p:sp>
      <p:sp>
        <p:nvSpPr>
          <p:cNvPr id="55" name="Google Shape;55;p13"/>
          <p:cNvSpPr/>
          <p:nvPr/>
        </p:nvSpPr>
        <p:spPr>
          <a:xfrm>
            <a:off x="0" y="0"/>
            <a:ext cx="1935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SECTION_TITLE_AND_DESCRIPTION_1">
    <p:bg>
      <p:bgPr>
        <a:solidFill>
          <a:schemeClr val="dk2"/>
        </a:solidFill>
        <a:effectLst/>
      </p:bgPr>
    </p:bg>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2549400" y="3695700"/>
            <a:ext cx="4045200" cy="449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Lato"/>
              <a:buNone/>
              <a:defRPr sz="2100">
                <a:solidFill>
                  <a:schemeClr val="accent1"/>
                </a:solidFill>
                <a:latin typeface="Lato"/>
                <a:ea typeface="Lato"/>
                <a:cs typeface="Lato"/>
                <a:sym typeface="Lato"/>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72" name="Google Shape;72;p15"/>
          <p:cNvSpPr txBox="1">
            <a:spLocks noGrp="1"/>
          </p:cNvSpPr>
          <p:nvPr>
            <p:ph type="subTitle" idx="1"/>
          </p:nvPr>
        </p:nvSpPr>
        <p:spPr>
          <a:xfrm>
            <a:off x="2191200" y="1075800"/>
            <a:ext cx="4761600" cy="283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600"/>
              <a:buFont typeface="Anton"/>
              <a:buNone/>
              <a:defRPr sz="3000">
                <a:solidFill>
                  <a:schemeClr val="accent1"/>
                </a:solidFill>
                <a:latin typeface="Fira Sans Extra Condensed Medium"/>
                <a:ea typeface="Fira Sans Extra Condensed Medium"/>
                <a:cs typeface="Fira Sans Extra Condensed Medium"/>
                <a:sym typeface="Fira Sans Extra Condensed Medium"/>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3" name="Google Shape;73;p15"/>
          <p:cNvSpPr/>
          <p:nvPr/>
        </p:nvSpPr>
        <p:spPr>
          <a:xfrm rot="5400000">
            <a:off x="4477100" y="472950"/>
            <a:ext cx="193500" cy="9147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6100" y="542575"/>
            <a:ext cx="2729400" cy="16863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6"/>
              </a:buClr>
              <a:buSzPts val="5200"/>
              <a:buNone/>
              <a:defRPr sz="6200"/>
            </a:lvl1pPr>
            <a:lvl2pPr lvl="1" algn="ctr">
              <a:spcBef>
                <a:spcPts val="0"/>
              </a:spcBef>
              <a:spcAft>
                <a:spcPts val="0"/>
              </a:spcAft>
              <a:buClr>
                <a:schemeClr val="accent6"/>
              </a:buClr>
              <a:buSzPts val="5200"/>
              <a:buNone/>
              <a:defRPr sz="5200">
                <a:solidFill>
                  <a:schemeClr val="accent6"/>
                </a:solidFill>
              </a:defRPr>
            </a:lvl2pPr>
            <a:lvl3pPr lvl="2" algn="ctr">
              <a:spcBef>
                <a:spcPts val="0"/>
              </a:spcBef>
              <a:spcAft>
                <a:spcPts val="0"/>
              </a:spcAft>
              <a:buClr>
                <a:schemeClr val="accent6"/>
              </a:buClr>
              <a:buSzPts val="5200"/>
              <a:buNone/>
              <a:defRPr sz="5200">
                <a:solidFill>
                  <a:schemeClr val="accent6"/>
                </a:solidFill>
              </a:defRPr>
            </a:lvl3pPr>
            <a:lvl4pPr lvl="3" algn="ctr">
              <a:spcBef>
                <a:spcPts val="0"/>
              </a:spcBef>
              <a:spcAft>
                <a:spcPts val="0"/>
              </a:spcAft>
              <a:buClr>
                <a:schemeClr val="accent6"/>
              </a:buClr>
              <a:buSzPts val="5200"/>
              <a:buNone/>
              <a:defRPr sz="5200">
                <a:solidFill>
                  <a:schemeClr val="accent6"/>
                </a:solidFill>
              </a:defRPr>
            </a:lvl4pPr>
            <a:lvl5pPr lvl="4" algn="ctr">
              <a:spcBef>
                <a:spcPts val="0"/>
              </a:spcBef>
              <a:spcAft>
                <a:spcPts val="0"/>
              </a:spcAft>
              <a:buClr>
                <a:schemeClr val="accent6"/>
              </a:buClr>
              <a:buSzPts val="5200"/>
              <a:buNone/>
              <a:defRPr sz="5200">
                <a:solidFill>
                  <a:schemeClr val="accent6"/>
                </a:solidFill>
              </a:defRPr>
            </a:lvl5pPr>
            <a:lvl6pPr lvl="5" algn="ctr">
              <a:spcBef>
                <a:spcPts val="0"/>
              </a:spcBef>
              <a:spcAft>
                <a:spcPts val="0"/>
              </a:spcAft>
              <a:buClr>
                <a:schemeClr val="accent6"/>
              </a:buClr>
              <a:buSzPts val="5200"/>
              <a:buNone/>
              <a:defRPr sz="5200">
                <a:solidFill>
                  <a:schemeClr val="accent6"/>
                </a:solidFill>
              </a:defRPr>
            </a:lvl6pPr>
            <a:lvl7pPr lvl="6" algn="ctr">
              <a:spcBef>
                <a:spcPts val="0"/>
              </a:spcBef>
              <a:spcAft>
                <a:spcPts val="0"/>
              </a:spcAft>
              <a:buClr>
                <a:schemeClr val="accent6"/>
              </a:buClr>
              <a:buSzPts val="5200"/>
              <a:buNone/>
              <a:defRPr sz="5200">
                <a:solidFill>
                  <a:schemeClr val="accent6"/>
                </a:solidFill>
              </a:defRPr>
            </a:lvl7pPr>
            <a:lvl8pPr lvl="7" algn="ctr">
              <a:spcBef>
                <a:spcPts val="0"/>
              </a:spcBef>
              <a:spcAft>
                <a:spcPts val="0"/>
              </a:spcAft>
              <a:buClr>
                <a:schemeClr val="accent6"/>
              </a:buClr>
              <a:buSzPts val="5200"/>
              <a:buNone/>
              <a:defRPr sz="5200">
                <a:solidFill>
                  <a:schemeClr val="accent6"/>
                </a:solidFill>
              </a:defRPr>
            </a:lvl8pPr>
            <a:lvl9pPr lvl="8" algn="ctr">
              <a:spcBef>
                <a:spcPts val="0"/>
              </a:spcBef>
              <a:spcAft>
                <a:spcPts val="0"/>
              </a:spcAft>
              <a:buClr>
                <a:schemeClr val="accent6"/>
              </a:buClr>
              <a:buSzPts val="5200"/>
              <a:buNone/>
              <a:defRPr sz="5200">
                <a:solidFill>
                  <a:schemeClr val="accent6"/>
                </a:solidFill>
              </a:defRPr>
            </a:lvl9pPr>
          </a:lstStyle>
          <a:p>
            <a:endParaRPr/>
          </a:p>
        </p:txBody>
      </p:sp>
      <p:sp>
        <p:nvSpPr>
          <p:cNvPr id="10" name="Google Shape;10;p2"/>
          <p:cNvSpPr txBox="1">
            <a:spLocks noGrp="1"/>
          </p:cNvSpPr>
          <p:nvPr>
            <p:ph type="subTitle" idx="1"/>
          </p:nvPr>
        </p:nvSpPr>
        <p:spPr>
          <a:xfrm>
            <a:off x="726100" y="2317800"/>
            <a:ext cx="3779100" cy="587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6"/>
              </a:buClr>
              <a:buSzPts val="1800"/>
              <a:buFont typeface="Lato"/>
              <a:buNone/>
              <a:defRPr>
                <a:latin typeface="Lato"/>
                <a:ea typeface="Lato"/>
                <a:cs typeface="Lato"/>
                <a:sym typeface="Lato"/>
              </a:defRPr>
            </a:lvl1pPr>
            <a:lvl2pPr lvl="1"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2pPr>
            <a:lvl3pPr lvl="2"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3pPr>
            <a:lvl4pPr lvl="3"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4pPr>
            <a:lvl5pPr lvl="4"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5pPr>
            <a:lvl6pPr lvl="5"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6pPr>
            <a:lvl7pPr lvl="6"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7pPr>
            <a:lvl8pPr lvl="7"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8pPr>
            <a:lvl9pPr lvl="8"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9pPr>
          </a:lstStyle>
          <a:p>
            <a:endParaRPr/>
          </a:p>
        </p:txBody>
      </p:sp>
      <p:sp>
        <p:nvSpPr>
          <p:cNvPr id="11" name="Google Shape;11;p2"/>
          <p:cNvSpPr/>
          <p:nvPr/>
        </p:nvSpPr>
        <p:spPr>
          <a:xfrm>
            <a:off x="0" y="0"/>
            <a:ext cx="1935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1701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71850" y="445025"/>
            <a:ext cx="8160300" cy="572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2800"/>
              <a:buFont typeface="Fira Sans Extra Condensed Medium"/>
              <a:buNone/>
              <a:defRPr sz="2800">
                <a:solidFill>
                  <a:schemeClr val="lt2"/>
                </a:solidFill>
                <a:latin typeface="Fira Sans Extra Condensed Medium"/>
                <a:ea typeface="Fira Sans Extra Condensed Medium"/>
                <a:cs typeface="Fira Sans Extra Condensed Medium"/>
                <a:sym typeface="Fira Sans Extra Condensed Medium"/>
              </a:defRPr>
            </a:lvl1pPr>
            <a:lvl2pPr lvl="1">
              <a:lnSpc>
                <a:spcPct val="100000"/>
              </a:lnSpc>
              <a:spcBef>
                <a:spcPts val="0"/>
              </a:spcBef>
              <a:spcAft>
                <a:spcPts val="0"/>
              </a:spcAft>
              <a:buClr>
                <a:schemeClr val="lt2"/>
              </a:buClr>
              <a:buSzPts val="2800"/>
              <a:buNone/>
              <a:defRPr sz="2800">
                <a:solidFill>
                  <a:schemeClr val="lt2"/>
                </a:solidFill>
              </a:defRPr>
            </a:lvl2pPr>
            <a:lvl3pPr lvl="2">
              <a:lnSpc>
                <a:spcPct val="100000"/>
              </a:lnSpc>
              <a:spcBef>
                <a:spcPts val="0"/>
              </a:spcBef>
              <a:spcAft>
                <a:spcPts val="0"/>
              </a:spcAft>
              <a:buClr>
                <a:schemeClr val="lt2"/>
              </a:buClr>
              <a:buSzPts val="2800"/>
              <a:buNone/>
              <a:defRPr sz="2800">
                <a:solidFill>
                  <a:schemeClr val="lt2"/>
                </a:solidFill>
              </a:defRPr>
            </a:lvl3pPr>
            <a:lvl4pPr lvl="3">
              <a:lnSpc>
                <a:spcPct val="100000"/>
              </a:lnSpc>
              <a:spcBef>
                <a:spcPts val="0"/>
              </a:spcBef>
              <a:spcAft>
                <a:spcPts val="0"/>
              </a:spcAft>
              <a:buClr>
                <a:schemeClr val="lt2"/>
              </a:buClr>
              <a:buSzPts val="2800"/>
              <a:buNone/>
              <a:defRPr sz="2800">
                <a:solidFill>
                  <a:schemeClr val="lt2"/>
                </a:solidFill>
              </a:defRPr>
            </a:lvl4pPr>
            <a:lvl5pPr lvl="4">
              <a:lnSpc>
                <a:spcPct val="100000"/>
              </a:lnSpc>
              <a:spcBef>
                <a:spcPts val="0"/>
              </a:spcBef>
              <a:spcAft>
                <a:spcPts val="0"/>
              </a:spcAft>
              <a:buClr>
                <a:schemeClr val="lt2"/>
              </a:buClr>
              <a:buSzPts val="2800"/>
              <a:buNone/>
              <a:defRPr sz="2800">
                <a:solidFill>
                  <a:schemeClr val="lt2"/>
                </a:solidFill>
              </a:defRPr>
            </a:lvl5pPr>
            <a:lvl6pPr lvl="5">
              <a:lnSpc>
                <a:spcPct val="100000"/>
              </a:lnSpc>
              <a:spcBef>
                <a:spcPts val="0"/>
              </a:spcBef>
              <a:spcAft>
                <a:spcPts val="0"/>
              </a:spcAft>
              <a:buClr>
                <a:schemeClr val="lt2"/>
              </a:buClr>
              <a:buSzPts val="2800"/>
              <a:buNone/>
              <a:defRPr sz="2800">
                <a:solidFill>
                  <a:schemeClr val="lt2"/>
                </a:solidFill>
              </a:defRPr>
            </a:lvl6pPr>
            <a:lvl7pPr lvl="6">
              <a:lnSpc>
                <a:spcPct val="100000"/>
              </a:lnSpc>
              <a:spcBef>
                <a:spcPts val="0"/>
              </a:spcBef>
              <a:spcAft>
                <a:spcPts val="0"/>
              </a:spcAft>
              <a:buClr>
                <a:schemeClr val="lt2"/>
              </a:buClr>
              <a:buSzPts val="2800"/>
              <a:buNone/>
              <a:defRPr sz="2800">
                <a:solidFill>
                  <a:schemeClr val="lt2"/>
                </a:solidFill>
              </a:defRPr>
            </a:lvl7pPr>
            <a:lvl8pPr lvl="7">
              <a:lnSpc>
                <a:spcPct val="100000"/>
              </a:lnSpc>
              <a:spcBef>
                <a:spcPts val="0"/>
              </a:spcBef>
              <a:spcAft>
                <a:spcPts val="0"/>
              </a:spcAft>
              <a:buClr>
                <a:schemeClr val="lt2"/>
              </a:buClr>
              <a:buSzPts val="2800"/>
              <a:buNone/>
              <a:defRPr sz="2800">
                <a:solidFill>
                  <a:schemeClr val="lt2"/>
                </a:solidFill>
              </a:defRPr>
            </a:lvl8pPr>
            <a:lvl9pPr lvl="8">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671850" y="1152475"/>
            <a:ext cx="81603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Lato"/>
              <a:buChar char="●"/>
              <a:defRPr sz="1800">
                <a:solidFill>
                  <a:schemeClr val="lt2"/>
                </a:solidFill>
                <a:latin typeface="Lato"/>
                <a:ea typeface="Lato"/>
                <a:cs typeface="Lato"/>
                <a:sym typeface="Lato"/>
              </a:defRPr>
            </a:lvl1pPr>
            <a:lvl2pPr marL="914400" lvl="1"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2pPr>
            <a:lvl3pPr marL="1371600" lvl="2"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3pPr>
            <a:lvl4pPr marL="1828800" lvl="3"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4pPr>
            <a:lvl5pPr marL="2286000" lvl="4"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5pPr>
            <a:lvl6pPr marL="2743200" lvl="5"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6pPr>
            <a:lvl7pPr marL="3200400" lvl="6"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7pPr>
            <a:lvl8pPr marL="3657600" lvl="7"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8pPr>
            <a:lvl9pPr marL="4114800" lvl="8" indent="-317500">
              <a:lnSpc>
                <a:spcPct val="100000"/>
              </a:lnSpc>
              <a:spcBef>
                <a:spcPts val="1600"/>
              </a:spcBef>
              <a:spcAft>
                <a:spcPts val="1600"/>
              </a:spcAft>
              <a:buClr>
                <a:schemeClr val="lt2"/>
              </a:buClr>
              <a:buSzPts val="1400"/>
              <a:buFont typeface="Lato"/>
              <a:buChar char="■"/>
              <a:defRPr>
                <a:solidFill>
                  <a:schemeClr val="lt2"/>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4" r:id="rId3"/>
    <p:sldLayoutId id="2147483655" r:id="rId4"/>
    <p:sldLayoutId id="2147483656" r:id="rId5"/>
    <p:sldLayoutId id="2147483658" r:id="rId6"/>
    <p:sldLayoutId id="2147483659" r:id="rId7"/>
    <p:sldLayoutId id="214748366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7">
          <p15:clr>
            <a:srgbClr val="EA4335"/>
          </p15:clr>
        </p15:guide>
        <p15:guide id="2" orient="horz" pos="342">
          <p15:clr>
            <a:srgbClr val="EA4335"/>
          </p15:clr>
        </p15:guide>
        <p15:guide id="3" pos="2880">
          <p15:clr>
            <a:srgbClr val="EA4335"/>
          </p15:clr>
        </p15:guide>
        <p15:guide id="4" orient="horz" pos="1620">
          <p15:clr>
            <a:srgbClr val="EA4335"/>
          </p15:clr>
        </p15:guide>
        <p15:guide id="5" pos="5303">
          <p15:clr>
            <a:srgbClr val="EA4335"/>
          </p15:clr>
        </p15:guide>
        <p15:guide id="6" orient="horz" pos="2898">
          <p15:clr>
            <a:srgbClr val="EA4335"/>
          </p15:clr>
        </p15:guide>
        <p15:guide id="7" pos="1669">
          <p15:clr>
            <a:srgbClr val="EA4335"/>
          </p15:clr>
        </p15:guide>
        <p15:guide id="8" pos="4104">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71850" y="445025"/>
            <a:ext cx="8160300" cy="572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2800"/>
              <a:buFont typeface="Fira Sans Extra Condensed Medium"/>
              <a:buNone/>
              <a:defRPr sz="2800">
                <a:solidFill>
                  <a:schemeClr val="lt2"/>
                </a:solidFill>
                <a:latin typeface="Fira Sans Extra Condensed Medium"/>
                <a:ea typeface="Fira Sans Extra Condensed Medium"/>
                <a:cs typeface="Fira Sans Extra Condensed Medium"/>
                <a:sym typeface="Fira Sans Extra Condensed Medium"/>
              </a:defRPr>
            </a:lvl1pPr>
            <a:lvl2pPr lvl="1">
              <a:lnSpc>
                <a:spcPct val="100000"/>
              </a:lnSpc>
              <a:spcBef>
                <a:spcPts val="0"/>
              </a:spcBef>
              <a:spcAft>
                <a:spcPts val="0"/>
              </a:spcAft>
              <a:buClr>
                <a:schemeClr val="lt2"/>
              </a:buClr>
              <a:buSzPts val="2800"/>
              <a:buNone/>
              <a:defRPr sz="2800">
                <a:solidFill>
                  <a:schemeClr val="lt2"/>
                </a:solidFill>
              </a:defRPr>
            </a:lvl2pPr>
            <a:lvl3pPr lvl="2">
              <a:lnSpc>
                <a:spcPct val="100000"/>
              </a:lnSpc>
              <a:spcBef>
                <a:spcPts val="0"/>
              </a:spcBef>
              <a:spcAft>
                <a:spcPts val="0"/>
              </a:spcAft>
              <a:buClr>
                <a:schemeClr val="lt2"/>
              </a:buClr>
              <a:buSzPts val="2800"/>
              <a:buNone/>
              <a:defRPr sz="2800">
                <a:solidFill>
                  <a:schemeClr val="lt2"/>
                </a:solidFill>
              </a:defRPr>
            </a:lvl3pPr>
            <a:lvl4pPr lvl="3">
              <a:lnSpc>
                <a:spcPct val="100000"/>
              </a:lnSpc>
              <a:spcBef>
                <a:spcPts val="0"/>
              </a:spcBef>
              <a:spcAft>
                <a:spcPts val="0"/>
              </a:spcAft>
              <a:buClr>
                <a:schemeClr val="lt2"/>
              </a:buClr>
              <a:buSzPts val="2800"/>
              <a:buNone/>
              <a:defRPr sz="2800">
                <a:solidFill>
                  <a:schemeClr val="lt2"/>
                </a:solidFill>
              </a:defRPr>
            </a:lvl4pPr>
            <a:lvl5pPr lvl="4">
              <a:lnSpc>
                <a:spcPct val="100000"/>
              </a:lnSpc>
              <a:spcBef>
                <a:spcPts val="0"/>
              </a:spcBef>
              <a:spcAft>
                <a:spcPts val="0"/>
              </a:spcAft>
              <a:buClr>
                <a:schemeClr val="lt2"/>
              </a:buClr>
              <a:buSzPts val="2800"/>
              <a:buNone/>
              <a:defRPr sz="2800">
                <a:solidFill>
                  <a:schemeClr val="lt2"/>
                </a:solidFill>
              </a:defRPr>
            </a:lvl5pPr>
            <a:lvl6pPr lvl="5">
              <a:lnSpc>
                <a:spcPct val="100000"/>
              </a:lnSpc>
              <a:spcBef>
                <a:spcPts val="0"/>
              </a:spcBef>
              <a:spcAft>
                <a:spcPts val="0"/>
              </a:spcAft>
              <a:buClr>
                <a:schemeClr val="lt2"/>
              </a:buClr>
              <a:buSzPts val="2800"/>
              <a:buNone/>
              <a:defRPr sz="2800">
                <a:solidFill>
                  <a:schemeClr val="lt2"/>
                </a:solidFill>
              </a:defRPr>
            </a:lvl6pPr>
            <a:lvl7pPr lvl="6">
              <a:lnSpc>
                <a:spcPct val="100000"/>
              </a:lnSpc>
              <a:spcBef>
                <a:spcPts val="0"/>
              </a:spcBef>
              <a:spcAft>
                <a:spcPts val="0"/>
              </a:spcAft>
              <a:buClr>
                <a:schemeClr val="lt2"/>
              </a:buClr>
              <a:buSzPts val="2800"/>
              <a:buNone/>
              <a:defRPr sz="2800">
                <a:solidFill>
                  <a:schemeClr val="lt2"/>
                </a:solidFill>
              </a:defRPr>
            </a:lvl7pPr>
            <a:lvl8pPr lvl="7">
              <a:lnSpc>
                <a:spcPct val="100000"/>
              </a:lnSpc>
              <a:spcBef>
                <a:spcPts val="0"/>
              </a:spcBef>
              <a:spcAft>
                <a:spcPts val="0"/>
              </a:spcAft>
              <a:buClr>
                <a:schemeClr val="lt2"/>
              </a:buClr>
              <a:buSzPts val="2800"/>
              <a:buNone/>
              <a:defRPr sz="2800">
                <a:solidFill>
                  <a:schemeClr val="lt2"/>
                </a:solidFill>
              </a:defRPr>
            </a:lvl8pPr>
            <a:lvl9pPr lvl="8">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671850" y="1152475"/>
            <a:ext cx="81603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Lato"/>
              <a:buChar char="●"/>
              <a:defRPr sz="1800">
                <a:solidFill>
                  <a:schemeClr val="lt2"/>
                </a:solidFill>
                <a:latin typeface="Lato"/>
                <a:ea typeface="Lato"/>
                <a:cs typeface="Lato"/>
                <a:sym typeface="Lato"/>
              </a:defRPr>
            </a:lvl1pPr>
            <a:lvl2pPr marL="914400" lvl="1"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2pPr>
            <a:lvl3pPr marL="1371600" lvl="2"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3pPr>
            <a:lvl4pPr marL="1828800" lvl="3"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4pPr>
            <a:lvl5pPr marL="2286000" lvl="4"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5pPr>
            <a:lvl6pPr marL="2743200" lvl="5"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6pPr>
            <a:lvl7pPr marL="3200400" lvl="6"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7pPr>
            <a:lvl8pPr marL="3657600" lvl="7"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8pPr>
            <a:lvl9pPr marL="4114800" lvl="8" indent="-317500">
              <a:lnSpc>
                <a:spcPct val="100000"/>
              </a:lnSpc>
              <a:spcBef>
                <a:spcPts val="1600"/>
              </a:spcBef>
              <a:spcAft>
                <a:spcPts val="1600"/>
              </a:spcAft>
              <a:buClr>
                <a:schemeClr val="lt2"/>
              </a:buClr>
              <a:buSzPts val="1400"/>
              <a:buFont typeface="Lato"/>
              <a:buChar char="■"/>
              <a:defRPr>
                <a:solidFill>
                  <a:schemeClr val="lt2"/>
                </a:solidFill>
                <a:latin typeface="Lato"/>
                <a:ea typeface="Lato"/>
                <a:cs typeface="Lato"/>
                <a:sym typeface="Lato"/>
              </a:defRPr>
            </a:lvl9pPr>
          </a:lstStyle>
          <a:p>
            <a:endParaRPr/>
          </a:p>
        </p:txBody>
      </p:sp>
    </p:spTree>
    <p:extLst>
      <p:ext uri="{BB962C8B-B14F-4D97-AF65-F5344CB8AC3E}">
        <p14:creationId xmlns:p14="http://schemas.microsoft.com/office/powerpoint/2010/main" val="810214764"/>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7">
          <p15:clr>
            <a:srgbClr val="EA4335"/>
          </p15:clr>
        </p15:guide>
        <p15:guide id="2" orient="horz" pos="342">
          <p15:clr>
            <a:srgbClr val="EA4335"/>
          </p15:clr>
        </p15:guide>
        <p15:guide id="3" pos="2880">
          <p15:clr>
            <a:srgbClr val="EA4335"/>
          </p15:clr>
        </p15:guide>
        <p15:guide id="4" orient="horz" pos="1620">
          <p15:clr>
            <a:srgbClr val="EA4335"/>
          </p15:clr>
        </p15:guide>
        <p15:guide id="5" pos="5303">
          <p15:clr>
            <a:srgbClr val="EA4335"/>
          </p15:clr>
        </p15:guide>
        <p15:guide id="6" orient="horz" pos="2898">
          <p15:clr>
            <a:srgbClr val="EA4335"/>
          </p15:clr>
        </p15:guide>
        <p15:guide id="7" pos="1669">
          <p15:clr>
            <a:srgbClr val="EA4335"/>
          </p15:clr>
        </p15:guide>
        <p15:guide id="8" pos="4104">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communitycolleges.wy.edu/adult-education/director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communitycolleges.wy.edu/adult-education/directors/"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communitycolleges.wy.edu/adult-education/directors/"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hyperlink" Target="https://communitycolleges.wy.edu/adult-education/directors/"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communitycolleges.wy.edu/adult-education/directors/#forms"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hyperlink" Target="https://communitycolleges.wy.edu/adult-education/directors/"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communitycolleges.wy.edu/adult-education/directors/"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2"/>
        <p:cNvGrpSpPr/>
        <p:nvPr/>
      </p:nvGrpSpPr>
      <p:grpSpPr>
        <a:xfrm>
          <a:off x="0" y="0"/>
          <a:ext cx="0" cy="0"/>
          <a:chOff x="0" y="0"/>
          <a:chExt cx="0" cy="0"/>
        </a:xfrm>
      </p:grpSpPr>
      <p:sp>
        <p:nvSpPr>
          <p:cNvPr id="173" name="Google Shape;173;p30"/>
          <p:cNvSpPr txBox="1">
            <a:spLocks noGrp="1"/>
          </p:cNvSpPr>
          <p:nvPr>
            <p:ph type="ctrTitle"/>
          </p:nvPr>
        </p:nvSpPr>
        <p:spPr>
          <a:xfrm>
            <a:off x="726099" y="542575"/>
            <a:ext cx="4982937" cy="1686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smtClean="0">
                <a:latin typeface="Arial" panose="020B0604020202020204" pitchFamily="34" charset="0"/>
                <a:cs typeface="Arial" panose="020B0604020202020204" pitchFamily="34" charset="0"/>
              </a:rPr>
              <a:t>New Director Training</a:t>
            </a:r>
            <a:endParaRPr dirty="0">
              <a:latin typeface="Arial" panose="020B0604020202020204" pitchFamily="34" charset="0"/>
              <a:cs typeface="Arial" panose="020B0604020202020204" pitchFamily="34" charset="0"/>
            </a:endParaRPr>
          </a:p>
        </p:txBody>
      </p:sp>
      <p:sp>
        <p:nvSpPr>
          <p:cNvPr id="174" name="Google Shape;174;p30"/>
          <p:cNvSpPr txBox="1">
            <a:spLocks noGrp="1"/>
          </p:cNvSpPr>
          <p:nvPr>
            <p:ph type="subTitle" idx="1"/>
          </p:nvPr>
        </p:nvSpPr>
        <p:spPr>
          <a:xfrm>
            <a:off x="726100" y="2317800"/>
            <a:ext cx="3779100" cy="58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latin typeface="Arial" panose="020B0604020202020204" pitchFamily="34" charset="0"/>
                <a:cs typeface="Arial" panose="020B0604020202020204" pitchFamily="34" charset="0"/>
              </a:rPr>
              <a:t>Virtual Format</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11985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65166" y="1009432"/>
            <a:ext cx="2705700" cy="418200"/>
          </a:xfrm>
        </p:spPr>
        <p:txBody>
          <a:bodyPr/>
          <a:lstStyle/>
          <a:p>
            <a:r>
              <a:rPr lang="en-US" dirty="0" smtClean="0"/>
              <a:t>Quarterly Report</a:t>
            </a:r>
            <a:endParaRPr lang="en-US" dirty="0"/>
          </a:p>
        </p:txBody>
      </p:sp>
      <p:sp>
        <p:nvSpPr>
          <p:cNvPr id="3" name="Text Placeholder 2"/>
          <p:cNvSpPr>
            <a:spLocks noGrp="1"/>
          </p:cNvSpPr>
          <p:nvPr>
            <p:ph type="body" idx="2"/>
          </p:nvPr>
        </p:nvSpPr>
        <p:spPr>
          <a:xfrm>
            <a:off x="565166" y="1948558"/>
            <a:ext cx="3377727" cy="1810200"/>
          </a:xfrm>
        </p:spPr>
        <p:txBody>
          <a:bodyPr/>
          <a:lstStyle/>
          <a:p>
            <a:r>
              <a:rPr lang="en-US" dirty="0" smtClean="0"/>
              <a:t>7 questions</a:t>
            </a:r>
          </a:p>
          <a:p>
            <a:pPr lvl="1"/>
            <a:r>
              <a:rPr lang="en-US" dirty="0" smtClean="0"/>
              <a:t>Successes </a:t>
            </a:r>
          </a:p>
          <a:p>
            <a:pPr lvl="1"/>
            <a:r>
              <a:rPr lang="en-US" dirty="0" smtClean="0"/>
              <a:t>Surveying of students</a:t>
            </a:r>
          </a:p>
          <a:p>
            <a:pPr lvl="1"/>
            <a:r>
              <a:rPr lang="en-US" dirty="0" smtClean="0"/>
              <a:t>Effects of COVID</a:t>
            </a:r>
          </a:p>
          <a:p>
            <a:pPr lvl="1"/>
            <a:r>
              <a:rPr lang="en-US" dirty="0" smtClean="0"/>
              <a:t>Problems/Needs/Challenges</a:t>
            </a:r>
          </a:p>
          <a:p>
            <a:pPr lvl="1"/>
            <a:r>
              <a:rPr lang="en-US" dirty="0" smtClean="0"/>
              <a:t>Student success stories</a:t>
            </a:r>
          </a:p>
          <a:p>
            <a:pPr lvl="1"/>
            <a:r>
              <a:rPr lang="en-US" dirty="0" smtClean="0"/>
              <a:t>Technical Assistance</a:t>
            </a:r>
          </a:p>
          <a:p>
            <a:pPr lvl="1"/>
            <a:r>
              <a:rPr lang="en-US" dirty="0" smtClean="0"/>
              <a:t>Referrals</a:t>
            </a:r>
            <a:endParaRPr lang="en-US" dirty="0"/>
          </a:p>
        </p:txBody>
      </p:sp>
      <p:sp>
        <p:nvSpPr>
          <p:cNvPr id="4" name="Title 3"/>
          <p:cNvSpPr>
            <a:spLocks noGrp="1"/>
          </p:cNvSpPr>
          <p:nvPr>
            <p:ph type="title"/>
          </p:nvPr>
        </p:nvSpPr>
        <p:spPr>
          <a:xfrm>
            <a:off x="390086" y="104767"/>
            <a:ext cx="3377727" cy="990900"/>
          </a:xfrm>
        </p:spPr>
        <p:txBody>
          <a:bodyPr/>
          <a:lstStyle/>
          <a:p>
            <a:r>
              <a:rPr lang="en-US" dirty="0" smtClean="0"/>
              <a:t>Quarterly Monitoring</a:t>
            </a:r>
            <a:endParaRPr lang="en-US" dirty="0"/>
          </a:p>
        </p:txBody>
      </p:sp>
      <p:pic>
        <p:nvPicPr>
          <p:cNvPr id="5" name="Picture 4"/>
          <p:cNvPicPr>
            <a:picLocks noChangeAspect="1"/>
          </p:cNvPicPr>
          <p:nvPr/>
        </p:nvPicPr>
        <p:blipFill>
          <a:blip r:embed="rId3"/>
          <a:stretch>
            <a:fillRect/>
          </a:stretch>
        </p:blipFill>
        <p:spPr>
          <a:xfrm>
            <a:off x="4244549" y="222409"/>
            <a:ext cx="4692891" cy="4654789"/>
          </a:xfrm>
          <a:prstGeom prst="rect">
            <a:avLst/>
          </a:prstGeom>
        </p:spPr>
      </p:pic>
      <p:sp>
        <p:nvSpPr>
          <p:cNvPr id="6" name="TextBox 5"/>
          <p:cNvSpPr txBox="1"/>
          <p:nvPr/>
        </p:nvSpPr>
        <p:spPr>
          <a:xfrm>
            <a:off x="285293" y="4733227"/>
            <a:ext cx="2852928" cy="307777"/>
          </a:xfrm>
          <a:prstGeom prst="rect">
            <a:avLst/>
          </a:prstGeom>
          <a:noFill/>
        </p:spPr>
        <p:txBody>
          <a:bodyPr wrap="square" rtlCol="0">
            <a:spAutoFit/>
          </a:bodyPr>
          <a:lstStyle/>
          <a:p>
            <a:r>
              <a:rPr lang="en-US" dirty="0" smtClean="0"/>
              <a:t>Template available </a:t>
            </a:r>
            <a:r>
              <a:rPr lang="en-US" dirty="0" smtClean="0">
                <a:hlinkClick r:id="rId4"/>
              </a:rPr>
              <a:t>here</a:t>
            </a:r>
            <a:r>
              <a:rPr lang="en-US" dirty="0" smtClean="0"/>
              <a:t>.</a:t>
            </a:r>
            <a:endParaRPr lang="en-US" dirty="0"/>
          </a:p>
        </p:txBody>
      </p:sp>
    </p:spTree>
    <p:extLst>
      <p:ext uri="{BB962C8B-B14F-4D97-AF65-F5344CB8AC3E}">
        <p14:creationId xmlns:p14="http://schemas.microsoft.com/office/powerpoint/2010/main" val="36063701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Progress towards Goal</a:t>
            </a:r>
            <a:endParaRPr lang="en-US" dirty="0"/>
          </a:p>
        </p:txBody>
      </p:sp>
      <p:sp>
        <p:nvSpPr>
          <p:cNvPr id="3" name="Text Placeholder 2"/>
          <p:cNvSpPr>
            <a:spLocks noGrp="1"/>
          </p:cNvSpPr>
          <p:nvPr>
            <p:ph type="body" idx="2"/>
          </p:nvPr>
        </p:nvSpPr>
        <p:spPr>
          <a:xfrm>
            <a:off x="726100" y="2599612"/>
            <a:ext cx="2931600" cy="1810200"/>
          </a:xfrm>
        </p:spPr>
        <p:txBody>
          <a:bodyPr/>
          <a:lstStyle/>
          <a:p>
            <a:r>
              <a:rPr lang="en-US" dirty="0" smtClean="0"/>
              <a:t>Due with 2</a:t>
            </a:r>
            <a:r>
              <a:rPr lang="en-US" baseline="30000" dirty="0" smtClean="0"/>
              <a:t>nd</a:t>
            </a:r>
            <a:r>
              <a:rPr lang="en-US" dirty="0" smtClean="0"/>
              <a:t> quarter report</a:t>
            </a:r>
          </a:p>
          <a:p>
            <a:r>
              <a:rPr lang="en-US" dirty="0" smtClean="0"/>
              <a:t>Reviews progress being made towards the four goals outlined in (re)application</a:t>
            </a:r>
          </a:p>
          <a:p>
            <a:endParaRPr lang="en-US" dirty="0"/>
          </a:p>
        </p:txBody>
      </p:sp>
      <p:sp>
        <p:nvSpPr>
          <p:cNvPr id="4" name="Title 3"/>
          <p:cNvSpPr>
            <a:spLocks noGrp="1"/>
          </p:cNvSpPr>
          <p:nvPr>
            <p:ph type="title"/>
          </p:nvPr>
        </p:nvSpPr>
        <p:spPr/>
        <p:txBody>
          <a:bodyPr/>
          <a:lstStyle/>
          <a:p>
            <a:r>
              <a:rPr lang="en-US" dirty="0" smtClean="0"/>
              <a:t>Goals</a:t>
            </a:r>
            <a:endParaRPr lang="en-US" dirty="0"/>
          </a:p>
        </p:txBody>
      </p:sp>
      <p:pic>
        <p:nvPicPr>
          <p:cNvPr id="5" name="Picture 4"/>
          <p:cNvPicPr>
            <a:picLocks noChangeAspect="1"/>
          </p:cNvPicPr>
          <p:nvPr/>
        </p:nvPicPr>
        <p:blipFill>
          <a:blip r:embed="rId3"/>
          <a:stretch>
            <a:fillRect/>
          </a:stretch>
        </p:blipFill>
        <p:spPr>
          <a:xfrm>
            <a:off x="3811111" y="243641"/>
            <a:ext cx="5150115" cy="4711942"/>
          </a:xfrm>
          <a:prstGeom prst="rect">
            <a:avLst/>
          </a:prstGeom>
        </p:spPr>
      </p:pic>
      <p:sp>
        <p:nvSpPr>
          <p:cNvPr id="6" name="TextBox 5"/>
          <p:cNvSpPr txBox="1"/>
          <p:nvPr/>
        </p:nvSpPr>
        <p:spPr>
          <a:xfrm>
            <a:off x="234086" y="4725619"/>
            <a:ext cx="3035808" cy="307777"/>
          </a:xfrm>
          <a:prstGeom prst="rect">
            <a:avLst/>
          </a:prstGeom>
          <a:noFill/>
        </p:spPr>
        <p:txBody>
          <a:bodyPr wrap="square" rtlCol="0">
            <a:spAutoFit/>
          </a:bodyPr>
          <a:lstStyle/>
          <a:p>
            <a:r>
              <a:rPr lang="en-US" dirty="0" smtClean="0"/>
              <a:t>Template available </a:t>
            </a:r>
            <a:r>
              <a:rPr lang="en-US" dirty="0" smtClean="0">
                <a:hlinkClick r:id="rId4"/>
              </a:rPr>
              <a:t>here</a:t>
            </a:r>
            <a:r>
              <a:rPr lang="en-US" dirty="0" smtClean="0"/>
              <a:t>.</a:t>
            </a:r>
            <a:endParaRPr lang="en-US" dirty="0"/>
          </a:p>
        </p:txBody>
      </p:sp>
    </p:spTree>
    <p:extLst>
      <p:ext uri="{BB962C8B-B14F-4D97-AF65-F5344CB8AC3E}">
        <p14:creationId xmlns:p14="http://schemas.microsoft.com/office/powerpoint/2010/main" val="21125349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0340" y="155162"/>
            <a:ext cx="2931600" cy="990900"/>
          </a:xfrm>
        </p:spPr>
        <p:txBody>
          <a:bodyPr/>
          <a:lstStyle/>
          <a:p>
            <a:r>
              <a:rPr lang="en-US" dirty="0" smtClean="0"/>
              <a:t>EOY Reports</a:t>
            </a:r>
            <a:endParaRPr lang="en-US" dirty="0"/>
          </a:p>
        </p:txBody>
      </p:sp>
      <p:grpSp>
        <p:nvGrpSpPr>
          <p:cNvPr id="18" name="Google Shape;8989;p65"/>
          <p:cNvGrpSpPr/>
          <p:nvPr/>
        </p:nvGrpSpPr>
        <p:grpSpPr>
          <a:xfrm>
            <a:off x="1126541" y="226771"/>
            <a:ext cx="7871155" cy="4557369"/>
            <a:chOff x="7287122" y="1165658"/>
            <a:chExt cx="1219413" cy="1051365"/>
          </a:xfrm>
        </p:grpSpPr>
        <p:grpSp>
          <p:nvGrpSpPr>
            <p:cNvPr id="19" name="Google Shape;8990;p65"/>
            <p:cNvGrpSpPr/>
            <p:nvPr/>
          </p:nvGrpSpPr>
          <p:grpSpPr>
            <a:xfrm>
              <a:off x="7287122" y="1969723"/>
              <a:ext cx="1219413" cy="247300"/>
              <a:chOff x="7287122" y="1969723"/>
              <a:chExt cx="1219413" cy="247300"/>
            </a:xfrm>
          </p:grpSpPr>
          <p:sp>
            <p:nvSpPr>
              <p:cNvPr id="35" name="Google Shape;8991;p65"/>
              <p:cNvSpPr/>
              <p:nvPr/>
            </p:nvSpPr>
            <p:spPr>
              <a:xfrm flipH="1">
                <a:off x="8366247" y="1969723"/>
                <a:ext cx="140288" cy="247300"/>
              </a:xfrm>
              <a:custGeom>
                <a:avLst/>
                <a:gdLst/>
                <a:ahLst/>
                <a:cxnLst/>
                <a:rect l="l" t="t" r="r" b="b"/>
                <a:pathLst>
                  <a:path w="14992" h="26428" extrusionOk="0">
                    <a:moveTo>
                      <a:pt x="31" y="0"/>
                    </a:moveTo>
                    <a:cubicBezTo>
                      <a:pt x="25" y="0"/>
                      <a:pt x="19" y="0"/>
                      <a:pt x="13" y="0"/>
                    </a:cubicBezTo>
                    <a:lnTo>
                      <a:pt x="0" y="0"/>
                    </a:lnTo>
                    <a:lnTo>
                      <a:pt x="0" y="26407"/>
                    </a:lnTo>
                    <a:lnTo>
                      <a:pt x="13" y="26427"/>
                    </a:lnTo>
                    <a:lnTo>
                      <a:pt x="14992" y="1860"/>
                    </a:lnTo>
                    <a:cubicBezTo>
                      <a:pt x="10391" y="663"/>
                      <a:pt x="5335" y="0"/>
                      <a:pt x="31" y="0"/>
                    </a:cubicBezTo>
                    <a:close/>
                  </a:path>
                </a:pathLst>
              </a:custGeom>
              <a:ln>
                <a:headEnd type="none" w="sm" len="sm"/>
                <a:tailEnd type="none" w="sm" len="sm"/>
              </a:ln>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nvGrpSpPr>
              <p:cNvPr id="36" name="Google Shape;8992;p65"/>
              <p:cNvGrpSpPr/>
              <p:nvPr/>
            </p:nvGrpSpPr>
            <p:grpSpPr>
              <a:xfrm>
                <a:off x="7287122" y="2063892"/>
                <a:ext cx="1151753" cy="73428"/>
                <a:chOff x="7287122" y="2063892"/>
                <a:chExt cx="1151753" cy="73428"/>
              </a:xfrm>
            </p:grpSpPr>
            <p:sp>
              <p:nvSpPr>
                <p:cNvPr id="37" name="Google Shape;8993;p65"/>
                <p:cNvSpPr/>
                <p:nvPr/>
              </p:nvSpPr>
              <p:spPr>
                <a:xfrm flipH="1">
                  <a:off x="7287122" y="2063892"/>
                  <a:ext cx="507103" cy="73428"/>
                </a:xfrm>
                <a:custGeom>
                  <a:avLst/>
                  <a:gdLst/>
                  <a:ahLst/>
                  <a:cxnLst/>
                  <a:rect l="l" t="t" r="r" b="b"/>
                  <a:pathLst>
                    <a:path w="35124" h="7847" extrusionOk="0">
                      <a:moveTo>
                        <a:pt x="0" y="1"/>
                      </a:moveTo>
                      <a:lnTo>
                        <a:pt x="0" y="7847"/>
                      </a:lnTo>
                      <a:lnTo>
                        <a:pt x="35123" y="7847"/>
                      </a:lnTo>
                      <a:lnTo>
                        <a:pt x="35123" y="1"/>
                      </a:lnTo>
                      <a:close/>
                    </a:path>
                  </a:pathLst>
                </a:custGeom>
                <a:ln>
                  <a:headEnd type="none" w="sm" len="sm"/>
                  <a:tailEnd type="none" w="sm" len="sm"/>
                </a:ln>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Additional Forms &amp; Reports</a:t>
                  </a:r>
                  <a:endParaRPr kumimoji="0" sz="1800" b="0" i="0" u="none" strike="noStrike" kern="0" cap="none" spc="0" normalizeH="0" baseline="0" noProof="0" dirty="0" smtClean="0">
                    <a:ln>
                      <a:noFill/>
                    </a:ln>
                    <a:solidFill>
                      <a:sysClr val="windowText" lastClr="000000"/>
                    </a:solidFill>
                    <a:effectLst/>
                    <a:uLnTx/>
                    <a:uFillTx/>
                  </a:endParaRPr>
                </a:p>
              </p:txBody>
            </p:sp>
            <p:cxnSp>
              <p:nvCxnSpPr>
                <p:cNvPr id="38" name="Google Shape;8994;p65"/>
                <p:cNvCxnSpPr/>
                <p:nvPr/>
              </p:nvCxnSpPr>
              <p:spPr>
                <a:xfrm rot="10800000">
                  <a:off x="7818475" y="2100600"/>
                  <a:ext cx="620400" cy="0"/>
                </a:xfrm>
                <a:prstGeom prst="straightConnector1">
                  <a:avLst/>
                </a:prstGeom>
                <a:ln>
                  <a:headEnd type="none" w="med" len="med"/>
                  <a:tailEnd type="oval" w="med" len="med"/>
                </a:ln>
              </p:spPr>
              <p:style>
                <a:lnRef idx="2">
                  <a:schemeClr val="accent6"/>
                </a:lnRef>
                <a:fillRef idx="1">
                  <a:schemeClr val="lt1"/>
                </a:fillRef>
                <a:effectRef idx="0">
                  <a:schemeClr val="accent6"/>
                </a:effectRef>
                <a:fontRef idx="minor">
                  <a:schemeClr val="dk1"/>
                </a:fontRef>
              </p:style>
            </p:cxnSp>
          </p:grpSp>
        </p:grpSp>
        <p:grpSp>
          <p:nvGrpSpPr>
            <p:cNvPr id="20" name="Google Shape;8995;p65"/>
            <p:cNvGrpSpPr/>
            <p:nvPr/>
          </p:nvGrpSpPr>
          <p:grpSpPr>
            <a:xfrm>
              <a:off x="7287122" y="1712201"/>
              <a:ext cx="1219403" cy="246767"/>
              <a:chOff x="7287122" y="1712201"/>
              <a:chExt cx="1219403" cy="246767"/>
            </a:xfrm>
          </p:grpSpPr>
          <p:sp>
            <p:nvSpPr>
              <p:cNvPr id="31" name="Google Shape;8996;p65"/>
              <p:cNvSpPr/>
              <p:nvPr/>
            </p:nvSpPr>
            <p:spPr>
              <a:xfrm flipH="1">
                <a:off x="8226249" y="1712201"/>
                <a:ext cx="280276" cy="246767"/>
              </a:xfrm>
              <a:custGeom>
                <a:avLst/>
                <a:gdLst/>
                <a:ahLst/>
                <a:cxnLst/>
                <a:rect l="l" t="t" r="r" b="b"/>
                <a:pathLst>
                  <a:path w="29952" h="26371" extrusionOk="0">
                    <a:moveTo>
                      <a:pt x="1" y="0"/>
                    </a:moveTo>
                    <a:lnTo>
                      <a:pt x="1" y="24234"/>
                    </a:lnTo>
                    <a:lnTo>
                      <a:pt x="14" y="24234"/>
                    </a:lnTo>
                    <a:cubicBezTo>
                      <a:pt x="14" y="24234"/>
                      <a:pt x="203" y="24229"/>
                      <a:pt x="558" y="24229"/>
                    </a:cubicBezTo>
                    <a:cubicBezTo>
                      <a:pt x="2473" y="24229"/>
                      <a:pt x="9215" y="24384"/>
                      <a:pt x="17213" y="26370"/>
                    </a:cubicBezTo>
                    <a:lnTo>
                      <a:pt x="29952" y="5713"/>
                    </a:lnTo>
                    <a:cubicBezTo>
                      <a:pt x="29952" y="5713"/>
                      <a:pt x="20827" y="0"/>
                      <a:pt x="14" y="0"/>
                    </a:cubicBezTo>
                    <a:close/>
                  </a:path>
                </a:pathLst>
              </a:custGeom>
              <a:ln>
                <a:headEnd type="none" w="sm" len="sm"/>
                <a:tailEnd type="none" w="sm" len="sm"/>
              </a:ln>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nvGrpSpPr>
              <p:cNvPr id="32" name="Google Shape;8997;p65"/>
              <p:cNvGrpSpPr/>
              <p:nvPr/>
            </p:nvGrpSpPr>
            <p:grpSpPr>
              <a:xfrm>
                <a:off x="7287122" y="1842861"/>
                <a:ext cx="1005303" cy="73419"/>
                <a:chOff x="7287122" y="1842861"/>
                <a:chExt cx="1005303" cy="73419"/>
              </a:xfrm>
            </p:grpSpPr>
            <p:sp>
              <p:nvSpPr>
                <p:cNvPr id="33" name="Google Shape;8998;p65"/>
                <p:cNvSpPr/>
                <p:nvPr/>
              </p:nvSpPr>
              <p:spPr>
                <a:xfrm flipH="1">
                  <a:off x="7287122" y="1842861"/>
                  <a:ext cx="507103" cy="73419"/>
                </a:xfrm>
                <a:custGeom>
                  <a:avLst/>
                  <a:gdLst/>
                  <a:ahLst/>
                  <a:cxnLst/>
                  <a:rect l="l" t="t" r="r" b="b"/>
                  <a:pathLst>
                    <a:path w="35124" h="7846" extrusionOk="0">
                      <a:moveTo>
                        <a:pt x="0" y="1"/>
                      </a:moveTo>
                      <a:lnTo>
                        <a:pt x="0" y="7845"/>
                      </a:lnTo>
                      <a:lnTo>
                        <a:pt x="35123" y="7845"/>
                      </a:lnTo>
                      <a:lnTo>
                        <a:pt x="35123" y="1"/>
                      </a:lnTo>
                      <a:close/>
                    </a:path>
                  </a:pathLst>
                </a:custGeom>
                <a:ln>
                  <a:headEnd type="none" w="sm" len="sm"/>
                  <a:tailEnd type="none" w="sm" len="sm"/>
                </a:ln>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Teacher Information</a:t>
                  </a:r>
                  <a:endParaRPr kumimoji="0" sz="1800" b="0" i="0" u="none" strike="noStrike" kern="0" cap="none" spc="0" normalizeH="0" baseline="0" noProof="0" dirty="0" smtClean="0">
                    <a:ln>
                      <a:noFill/>
                    </a:ln>
                    <a:solidFill>
                      <a:sysClr val="windowText" lastClr="000000"/>
                    </a:solidFill>
                    <a:effectLst/>
                    <a:uLnTx/>
                    <a:uFillTx/>
                  </a:endParaRPr>
                </a:p>
              </p:txBody>
            </p:sp>
            <p:cxnSp>
              <p:nvCxnSpPr>
                <p:cNvPr id="34" name="Google Shape;8999;p65"/>
                <p:cNvCxnSpPr/>
                <p:nvPr/>
              </p:nvCxnSpPr>
              <p:spPr>
                <a:xfrm rot="10800000">
                  <a:off x="7818425" y="1879575"/>
                  <a:ext cx="474000" cy="0"/>
                </a:xfrm>
                <a:prstGeom prst="straightConnector1">
                  <a:avLst/>
                </a:prstGeom>
                <a:ln>
                  <a:headEnd type="none" w="med" len="med"/>
                  <a:tailEnd type="oval" w="med" len="med"/>
                </a:ln>
              </p:spPr>
              <p:style>
                <a:lnRef idx="2">
                  <a:schemeClr val="accent6"/>
                </a:lnRef>
                <a:fillRef idx="1">
                  <a:schemeClr val="lt1"/>
                </a:fillRef>
                <a:effectRef idx="0">
                  <a:schemeClr val="accent6"/>
                </a:effectRef>
                <a:fontRef idx="minor">
                  <a:schemeClr val="dk1"/>
                </a:fontRef>
              </p:style>
            </p:cxnSp>
          </p:grpSp>
        </p:grpSp>
        <p:grpSp>
          <p:nvGrpSpPr>
            <p:cNvPr id="21" name="Google Shape;9000;p65"/>
            <p:cNvGrpSpPr/>
            <p:nvPr/>
          </p:nvGrpSpPr>
          <p:grpSpPr>
            <a:xfrm>
              <a:off x="7287122" y="1447520"/>
              <a:ext cx="1219403" cy="286667"/>
              <a:chOff x="7287122" y="1447520"/>
              <a:chExt cx="1219403" cy="286667"/>
            </a:xfrm>
          </p:grpSpPr>
          <p:sp>
            <p:nvSpPr>
              <p:cNvPr id="27" name="Google Shape;9001;p65"/>
              <p:cNvSpPr/>
              <p:nvPr/>
            </p:nvSpPr>
            <p:spPr>
              <a:xfrm flipH="1">
                <a:off x="8087665" y="1447520"/>
                <a:ext cx="418860" cy="286667"/>
              </a:xfrm>
              <a:custGeom>
                <a:avLst/>
                <a:gdLst/>
                <a:ahLst/>
                <a:cxnLst/>
                <a:rect l="l" t="t" r="r" b="b"/>
                <a:pathLst>
                  <a:path w="44762" h="30635" extrusionOk="0">
                    <a:moveTo>
                      <a:pt x="1" y="1"/>
                    </a:moveTo>
                    <a:lnTo>
                      <a:pt x="1" y="24648"/>
                    </a:lnTo>
                    <a:lnTo>
                      <a:pt x="14" y="24648"/>
                    </a:lnTo>
                    <a:cubicBezTo>
                      <a:pt x="5607" y="24648"/>
                      <a:pt x="18560" y="25130"/>
                      <a:pt x="31390" y="30635"/>
                    </a:cubicBezTo>
                    <a:lnTo>
                      <a:pt x="44761" y="10327"/>
                    </a:lnTo>
                    <a:cubicBezTo>
                      <a:pt x="44761" y="10327"/>
                      <a:pt x="27304" y="1"/>
                      <a:pt x="14" y="1"/>
                    </a:cubicBezTo>
                    <a:close/>
                  </a:path>
                </a:pathLst>
              </a:custGeom>
              <a:ln>
                <a:headEnd type="none" w="sm" len="sm"/>
                <a:tailEnd type="none" w="sm" len="sm"/>
              </a:ln>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nvGrpSpPr>
              <p:cNvPr id="28" name="Google Shape;9002;p65"/>
              <p:cNvGrpSpPr/>
              <p:nvPr/>
            </p:nvGrpSpPr>
            <p:grpSpPr>
              <a:xfrm>
                <a:off x="7287122" y="1581977"/>
                <a:ext cx="852803" cy="73428"/>
                <a:chOff x="7287122" y="1581977"/>
                <a:chExt cx="852803" cy="73428"/>
              </a:xfrm>
            </p:grpSpPr>
            <p:sp>
              <p:nvSpPr>
                <p:cNvPr id="29" name="Google Shape;9003;p65"/>
                <p:cNvSpPr/>
                <p:nvPr/>
              </p:nvSpPr>
              <p:spPr>
                <a:xfrm flipH="1">
                  <a:off x="7287122" y="1581977"/>
                  <a:ext cx="507103" cy="73428"/>
                </a:xfrm>
                <a:custGeom>
                  <a:avLst/>
                  <a:gdLst/>
                  <a:ahLst/>
                  <a:cxnLst/>
                  <a:rect l="l" t="t" r="r" b="b"/>
                  <a:pathLst>
                    <a:path w="35124" h="7847" extrusionOk="0">
                      <a:moveTo>
                        <a:pt x="0" y="1"/>
                      </a:moveTo>
                      <a:lnTo>
                        <a:pt x="0" y="7847"/>
                      </a:lnTo>
                      <a:lnTo>
                        <a:pt x="35123" y="7847"/>
                      </a:lnTo>
                      <a:lnTo>
                        <a:pt x="35123" y="1"/>
                      </a:lnTo>
                      <a:close/>
                    </a:path>
                  </a:pathLst>
                </a:custGeom>
                <a:ln>
                  <a:headEnd type="none" w="sm" len="sm"/>
                  <a:tailEnd type="none" w="sm" len="sm"/>
                </a:ln>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Tables</a:t>
                  </a:r>
                  <a:endParaRPr kumimoji="0" sz="1800" b="0" i="0" u="none" strike="noStrike" kern="0" cap="none" spc="0" normalizeH="0" baseline="0" noProof="0" dirty="0" smtClean="0">
                    <a:ln>
                      <a:noFill/>
                    </a:ln>
                    <a:solidFill>
                      <a:sysClr val="windowText" lastClr="000000"/>
                    </a:solidFill>
                    <a:effectLst/>
                    <a:uLnTx/>
                    <a:uFillTx/>
                  </a:endParaRPr>
                </a:p>
              </p:txBody>
            </p:sp>
            <p:cxnSp>
              <p:nvCxnSpPr>
                <p:cNvPr id="30" name="Google Shape;9004;p65"/>
                <p:cNvCxnSpPr/>
                <p:nvPr/>
              </p:nvCxnSpPr>
              <p:spPr>
                <a:xfrm rot="10800000">
                  <a:off x="7818325" y="1618700"/>
                  <a:ext cx="321600" cy="0"/>
                </a:xfrm>
                <a:prstGeom prst="straightConnector1">
                  <a:avLst/>
                </a:prstGeom>
                <a:ln>
                  <a:headEnd type="none" w="med" len="med"/>
                  <a:tailEnd type="oval" w="med" len="med"/>
                </a:ln>
              </p:spPr>
              <p:style>
                <a:lnRef idx="2">
                  <a:schemeClr val="accent6"/>
                </a:lnRef>
                <a:fillRef idx="1">
                  <a:schemeClr val="lt1"/>
                </a:fillRef>
                <a:effectRef idx="0">
                  <a:schemeClr val="accent6"/>
                </a:effectRef>
                <a:fontRef idx="minor">
                  <a:schemeClr val="dk1"/>
                </a:fontRef>
              </p:style>
            </p:cxnSp>
          </p:grpSp>
        </p:grpSp>
        <p:grpSp>
          <p:nvGrpSpPr>
            <p:cNvPr id="22" name="Google Shape;9005;p65"/>
            <p:cNvGrpSpPr/>
            <p:nvPr/>
          </p:nvGrpSpPr>
          <p:grpSpPr>
            <a:xfrm>
              <a:off x="7287122" y="1165658"/>
              <a:ext cx="1219403" cy="344253"/>
              <a:chOff x="7287122" y="1165658"/>
              <a:chExt cx="1219403" cy="344253"/>
            </a:xfrm>
          </p:grpSpPr>
          <p:sp>
            <p:nvSpPr>
              <p:cNvPr id="23" name="Google Shape;9006;p65"/>
              <p:cNvSpPr/>
              <p:nvPr/>
            </p:nvSpPr>
            <p:spPr>
              <a:xfrm flipH="1">
                <a:off x="7919557" y="1165658"/>
                <a:ext cx="586968" cy="344253"/>
              </a:xfrm>
              <a:custGeom>
                <a:avLst/>
                <a:gdLst/>
                <a:ahLst/>
                <a:cxnLst/>
                <a:rect l="l" t="t" r="r" b="b"/>
                <a:pathLst>
                  <a:path w="62727" h="36789" extrusionOk="0">
                    <a:moveTo>
                      <a:pt x="1" y="1"/>
                    </a:moveTo>
                    <a:lnTo>
                      <a:pt x="1" y="25976"/>
                    </a:lnTo>
                    <a:lnTo>
                      <a:pt x="17" y="25976"/>
                    </a:lnTo>
                    <a:cubicBezTo>
                      <a:pt x="74" y="25976"/>
                      <a:pt x="588" y="25960"/>
                      <a:pt x="1487" y="25960"/>
                    </a:cubicBezTo>
                    <a:cubicBezTo>
                      <a:pt x="7235" y="25960"/>
                      <a:pt x="28709" y="26646"/>
                      <a:pt x="46867" y="36789"/>
                    </a:cubicBezTo>
                    <a:lnTo>
                      <a:pt x="62726" y="12728"/>
                    </a:lnTo>
                    <a:cubicBezTo>
                      <a:pt x="62726" y="12728"/>
                      <a:pt x="39312" y="2"/>
                      <a:pt x="17" y="1"/>
                    </a:cubicBezTo>
                    <a:close/>
                  </a:path>
                </a:pathLst>
              </a:custGeom>
              <a:ln>
                <a:headEnd type="none" w="sm" len="sm"/>
                <a:tailEnd type="none" w="sm" len="sm"/>
              </a:ln>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nvGrpSpPr>
              <p:cNvPr id="24" name="Google Shape;9007;p65"/>
              <p:cNvGrpSpPr/>
              <p:nvPr/>
            </p:nvGrpSpPr>
            <p:grpSpPr>
              <a:xfrm>
                <a:off x="7287122" y="1341025"/>
                <a:ext cx="695703" cy="73419"/>
                <a:chOff x="7287122" y="1341025"/>
                <a:chExt cx="695703" cy="73419"/>
              </a:xfrm>
            </p:grpSpPr>
            <p:sp>
              <p:nvSpPr>
                <p:cNvPr id="25" name="Google Shape;9008;p65"/>
                <p:cNvSpPr/>
                <p:nvPr/>
              </p:nvSpPr>
              <p:spPr>
                <a:xfrm flipH="1">
                  <a:off x="7287122" y="1341025"/>
                  <a:ext cx="507103" cy="73419"/>
                </a:xfrm>
                <a:custGeom>
                  <a:avLst/>
                  <a:gdLst/>
                  <a:ahLst/>
                  <a:cxnLst/>
                  <a:rect l="l" t="t" r="r" b="b"/>
                  <a:pathLst>
                    <a:path w="35124" h="7846" extrusionOk="0">
                      <a:moveTo>
                        <a:pt x="0" y="1"/>
                      </a:moveTo>
                      <a:lnTo>
                        <a:pt x="0" y="7845"/>
                      </a:lnTo>
                      <a:lnTo>
                        <a:pt x="35123" y="7845"/>
                      </a:lnTo>
                      <a:lnTo>
                        <a:pt x="35123" y="1"/>
                      </a:lnTo>
                      <a:close/>
                    </a:path>
                  </a:pathLst>
                </a:custGeom>
                <a:ln>
                  <a:headEnd type="none" w="sm" len="sm"/>
                  <a:tailEnd type="none" w="sm" len="sm"/>
                </a:ln>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Narrative</a:t>
                  </a:r>
                  <a:endParaRPr kumimoji="0" sz="1800" b="0" i="0" u="none" strike="noStrike" kern="0" cap="none" spc="0" normalizeH="0" baseline="0" noProof="0" dirty="0" smtClean="0">
                    <a:ln>
                      <a:noFill/>
                    </a:ln>
                    <a:solidFill>
                      <a:sysClr val="windowText" lastClr="000000"/>
                    </a:solidFill>
                    <a:effectLst/>
                    <a:uLnTx/>
                    <a:uFillTx/>
                  </a:endParaRPr>
                </a:p>
              </p:txBody>
            </p:sp>
            <p:cxnSp>
              <p:nvCxnSpPr>
                <p:cNvPr id="26" name="Google Shape;9009;p65"/>
                <p:cNvCxnSpPr/>
                <p:nvPr/>
              </p:nvCxnSpPr>
              <p:spPr>
                <a:xfrm rot="10800000">
                  <a:off x="7818425" y="1377750"/>
                  <a:ext cx="164400" cy="0"/>
                </a:xfrm>
                <a:prstGeom prst="straightConnector1">
                  <a:avLst/>
                </a:prstGeom>
                <a:ln>
                  <a:headEnd type="none" w="med" len="med"/>
                  <a:tailEnd type="oval" w="med" len="med"/>
                </a:ln>
              </p:spPr>
              <p:style>
                <a:lnRef idx="2">
                  <a:schemeClr val="accent6"/>
                </a:lnRef>
                <a:fillRef idx="1">
                  <a:schemeClr val="lt1"/>
                </a:fillRef>
                <a:effectRef idx="0">
                  <a:schemeClr val="accent6"/>
                </a:effectRef>
                <a:fontRef idx="minor">
                  <a:schemeClr val="dk1"/>
                </a:fontRef>
              </p:style>
            </p:cxnSp>
          </p:grpSp>
        </p:grpSp>
      </p:grpSp>
    </p:spTree>
    <p:extLst>
      <p:ext uri="{BB962C8B-B14F-4D97-AF65-F5344CB8AC3E}">
        <p14:creationId xmlns:p14="http://schemas.microsoft.com/office/powerpoint/2010/main" val="40909134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Diagram 39"/>
          <p:cNvGraphicFramePr/>
          <p:nvPr>
            <p:extLst>
              <p:ext uri="{D42A27DB-BD31-4B8C-83A1-F6EECF244321}">
                <p14:modId xmlns:p14="http://schemas.microsoft.com/office/powerpoint/2010/main" val="1904635869"/>
              </p:ext>
            </p:extLst>
          </p:nvPr>
        </p:nvGraphicFramePr>
        <p:xfrm>
          <a:off x="0" y="0"/>
          <a:ext cx="9144000" cy="5143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28632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2600" y="1312021"/>
            <a:ext cx="3360000" cy="1854900"/>
          </a:xfrm>
        </p:spPr>
        <p:txBody>
          <a:bodyPr/>
          <a:lstStyle/>
          <a:p>
            <a:r>
              <a:rPr lang="en-US" dirty="0" smtClean="0"/>
              <a:t>Data Quality Checklist</a:t>
            </a:r>
            <a:endParaRPr lang="en-US" dirty="0"/>
          </a:p>
        </p:txBody>
      </p:sp>
      <p:grpSp>
        <p:nvGrpSpPr>
          <p:cNvPr id="3" name="Google Shape;8618;p64"/>
          <p:cNvGrpSpPr/>
          <p:nvPr/>
        </p:nvGrpSpPr>
        <p:grpSpPr>
          <a:xfrm>
            <a:off x="438913" y="285293"/>
            <a:ext cx="5259628" cy="4593945"/>
            <a:chOff x="5830645" y="1256617"/>
            <a:chExt cx="530340" cy="553040"/>
          </a:xfrm>
        </p:grpSpPr>
        <p:grpSp>
          <p:nvGrpSpPr>
            <p:cNvPr id="4" name="Google Shape;8619;p64"/>
            <p:cNvGrpSpPr/>
            <p:nvPr/>
          </p:nvGrpSpPr>
          <p:grpSpPr>
            <a:xfrm>
              <a:off x="5830645" y="1256617"/>
              <a:ext cx="259743" cy="269909"/>
              <a:chOff x="5830645" y="1256617"/>
              <a:chExt cx="259743" cy="269909"/>
            </a:xfrm>
          </p:grpSpPr>
          <p:sp>
            <p:nvSpPr>
              <p:cNvPr id="15" name="Google Shape;8620;p64"/>
              <p:cNvSpPr/>
              <p:nvPr/>
            </p:nvSpPr>
            <p:spPr>
              <a:xfrm>
                <a:off x="5830645" y="1294145"/>
                <a:ext cx="259743" cy="232380"/>
              </a:xfrm>
              <a:custGeom>
                <a:avLst/>
                <a:gdLst/>
                <a:ahLst/>
                <a:cxnLst/>
                <a:rect l="l" t="t" r="r" b="b"/>
                <a:pathLst>
                  <a:path w="10195" h="9121" extrusionOk="0">
                    <a:moveTo>
                      <a:pt x="7470" y="1"/>
                    </a:moveTo>
                    <a:cubicBezTo>
                      <a:pt x="7469" y="1"/>
                      <a:pt x="7468" y="1"/>
                      <a:pt x="7467" y="1"/>
                    </a:cubicBezTo>
                    <a:lnTo>
                      <a:pt x="7044" y="1"/>
                    </a:lnTo>
                    <a:cubicBezTo>
                      <a:pt x="7044" y="1075"/>
                      <a:pt x="6172" y="1946"/>
                      <a:pt x="5097" y="1946"/>
                    </a:cubicBezTo>
                    <a:cubicBezTo>
                      <a:pt x="4021" y="1946"/>
                      <a:pt x="3150" y="1075"/>
                      <a:pt x="3150" y="1"/>
                    </a:cubicBezTo>
                    <a:lnTo>
                      <a:pt x="0" y="1"/>
                    </a:lnTo>
                    <a:lnTo>
                      <a:pt x="0" y="6393"/>
                    </a:lnTo>
                    <a:cubicBezTo>
                      <a:pt x="0" y="7900"/>
                      <a:pt x="1220" y="9120"/>
                      <a:pt x="2727" y="9120"/>
                    </a:cubicBezTo>
                    <a:lnTo>
                      <a:pt x="6018" y="9120"/>
                    </a:lnTo>
                    <a:cubicBezTo>
                      <a:pt x="6148" y="6883"/>
                      <a:pt x="7951" y="5095"/>
                      <a:pt x="10194" y="4987"/>
                    </a:cubicBezTo>
                    <a:lnTo>
                      <a:pt x="10194" y="2726"/>
                    </a:lnTo>
                    <a:cubicBezTo>
                      <a:pt x="10194" y="1222"/>
                      <a:pt x="8974" y="1"/>
                      <a:pt x="7470" y="1"/>
                    </a:cubicBezTo>
                    <a:close/>
                  </a:path>
                </a:pathLst>
              </a:custGeom>
              <a:ln>
                <a:headEnd type="none" w="sm" len="sm"/>
                <a:tailEnd type="none" w="sm" len="sm"/>
              </a:ln>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621;p64"/>
              <p:cNvSpPr/>
              <p:nvPr/>
            </p:nvSpPr>
            <p:spPr>
              <a:xfrm>
                <a:off x="5922950" y="1256617"/>
                <a:ext cx="75057" cy="75057"/>
              </a:xfrm>
              <a:custGeom>
                <a:avLst/>
                <a:gdLst/>
                <a:ahLst/>
                <a:cxnLst/>
                <a:rect l="l" t="t" r="r" b="b"/>
                <a:pathLst>
                  <a:path w="2946" h="2946" extrusionOk="0">
                    <a:moveTo>
                      <a:pt x="1474" y="1"/>
                    </a:moveTo>
                    <a:cubicBezTo>
                      <a:pt x="661" y="1"/>
                      <a:pt x="1" y="660"/>
                      <a:pt x="1" y="1472"/>
                    </a:cubicBezTo>
                    <a:cubicBezTo>
                      <a:pt x="1" y="2286"/>
                      <a:pt x="661" y="2945"/>
                      <a:pt x="1474" y="2945"/>
                    </a:cubicBezTo>
                    <a:cubicBezTo>
                      <a:pt x="2288" y="2945"/>
                      <a:pt x="2946" y="2286"/>
                      <a:pt x="2946" y="1472"/>
                    </a:cubicBezTo>
                    <a:cubicBezTo>
                      <a:pt x="2946" y="660"/>
                      <a:pt x="2288" y="1"/>
                      <a:pt x="1474" y="1"/>
                    </a:cubicBezTo>
                    <a:close/>
                  </a:path>
                </a:pathLst>
              </a:custGeom>
              <a:ln>
                <a:headEnd type="none" w="sm" len="sm"/>
                <a:tailEnd type="none" w="sm" len="sm"/>
              </a:ln>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8622;p64"/>
            <p:cNvGrpSpPr/>
            <p:nvPr/>
          </p:nvGrpSpPr>
          <p:grpSpPr>
            <a:xfrm>
              <a:off x="6101293" y="1256617"/>
              <a:ext cx="259692" cy="269909"/>
              <a:chOff x="6101293" y="1256617"/>
              <a:chExt cx="259692" cy="269909"/>
            </a:xfrm>
          </p:grpSpPr>
          <p:sp>
            <p:nvSpPr>
              <p:cNvPr id="13" name="Google Shape;8623;p64"/>
              <p:cNvSpPr/>
              <p:nvPr/>
            </p:nvSpPr>
            <p:spPr>
              <a:xfrm>
                <a:off x="6101293" y="1294145"/>
                <a:ext cx="259692" cy="232380"/>
              </a:xfrm>
              <a:custGeom>
                <a:avLst/>
                <a:gdLst/>
                <a:ahLst/>
                <a:cxnLst/>
                <a:rect l="l" t="t" r="r" b="b"/>
                <a:pathLst>
                  <a:path w="10193" h="9121" extrusionOk="0">
                    <a:moveTo>
                      <a:pt x="2726" y="1"/>
                    </a:moveTo>
                    <a:cubicBezTo>
                      <a:pt x="1220" y="1"/>
                      <a:pt x="0" y="1221"/>
                      <a:pt x="0" y="2726"/>
                    </a:cubicBezTo>
                    <a:lnTo>
                      <a:pt x="0" y="4987"/>
                    </a:lnTo>
                    <a:cubicBezTo>
                      <a:pt x="2244" y="5095"/>
                      <a:pt x="4045" y="6883"/>
                      <a:pt x="4177" y="9120"/>
                    </a:cubicBezTo>
                    <a:lnTo>
                      <a:pt x="7467" y="9120"/>
                    </a:lnTo>
                    <a:cubicBezTo>
                      <a:pt x="8973" y="9120"/>
                      <a:pt x="10193" y="7900"/>
                      <a:pt x="10193" y="6393"/>
                    </a:cubicBezTo>
                    <a:lnTo>
                      <a:pt x="10193" y="1"/>
                    </a:lnTo>
                    <a:lnTo>
                      <a:pt x="7043" y="1"/>
                    </a:lnTo>
                    <a:cubicBezTo>
                      <a:pt x="7043" y="1075"/>
                      <a:pt x="6172" y="1946"/>
                      <a:pt x="5097" y="1946"/>
                    </a:cubicBezTo>
                    <a:cubicBezTo>
                      <a:pt x="4021" y="1946"/>
                      <a:pt x="3150" y="1075"/>
                      <a:pt x="3150" y="1"/>
                    </a:cubicBezTo>
                    <a:close/>
                  </a:path>
                </a:pathLst>
              </a:custGeom>
              <a:ln>
                <a:headEnd type="none" w="sm" len="sm"/>
                <a:tailEnd type="none" w="sm" len="sm"/>
              </a:ln>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624;p64"/>
              <p:cNvSpPr/>
              <p:nvPr/>
            </p:nvSpPr>
            <p:spPr>
              <a:xfrm>
                <a:off x="6193623" y="1256617"/>
                <a:ext cx="75031" cy="75057"/>
              </a:xfrm>
              <a:custGeom>
                <a:avLst/>
                <a:gdLst/>
                <a:ahLst/>
                <a:cxnLst/>
                <a:rect l="l" t="t" r="r" b="b"/>
                <a:pathLst>
                  <a:path w="2945" h="2946" extrusionOk="0">
                    <a:moveTo>
                      <a:pt x="1473" y="1"/>
                    </a:moveTo>
                    <a:cubicBezTo>
                      <a:pt x="660" y="1"/>
                      <a:pt x="0" y="660"/>
                      <a:pt x="0" y="1472"/>
                    </a:cubicBezTo>
                    <a:cubicBezTo>
                      <a:pt x="0" y="2286"/>
                      <a:pt x="660" y="2945"/>
                      <a:pt x="1473" y="2945"/>
                    </a:cubicBezTo>
                    <a:cubicBezTo>
                      <a:pt x="2285" y="2945"/>
                      <a:pt x="2945" y="2286"/>
                      <a:pt x="2945" y="1472"/>
                    </a:cubicBezTo>
                    <a:cubicBezTo>
                      <a:pt x="2945" y="660"/>
                      <a:pt x="2285" y="1"/>
                      <a:pt x="1473" y="1"/>
                    </a:cubicBezTo>
                    <a:close/>
                  </a:path>
                </a:pathLst>
              </a:custGeom>
              <a:ln>
                <a:headEnd type="none" w="sm" len="sm"/>
                <a:tailEnd type="none" w="sm" len="sm"/>
              </a:ln>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8625;p64"/>
            <p:cNvGrpSpPr/>
            <p:nvPr/>
          </p:nvGrpSpPr>
          <p:grpSpPr>
            <a:xfrm>
              <a:off x="5830645" y="1539749"/>
              <a:ext cx="259692" cy="269909"/>
              <a:chOff x="5830645" y="1539749"/>
              <a:chExt cx="259692" cy="269909"/>
            </a:xfrm>
          </p:grpSpPr>
          <p:sp>
            <p:nvSpPr>
              <p:cNvPr id="11" name="Google Shape;8626;p64"/>
              <p:cNvSpPr/>
              <p:nvPr/>
            </p:nvSpPr>
            <p:spPr>
              <a:xfrm>
                <a:off x="5830645" y="1539749"/>
                <a:ext cx="259692" cy="232406"/>
              </a:xfrm>
              <a:custGeom>
                <a:avLst/>
                <a:gdLst/>
                <a:ahLst/>
                <a:cxnLst/>
                <a:rect l="l" t="t" r="r" b="b"/>
                <a:pathLst>
                  <a:path w="10193" h="9122" extrusionOk="0">
                    <a:moveTo>
                      <a:pt x="2727" y="1"/>
                    </a:moveTo>
                    <a:cubicBezTo>
                      <a:pt x="1220" y="1"/>
                      <a:pt x="0" y="1223"/>
                      <a:pt x="0" y="2728"/>
                    </a:cubicBezTo>
                    <a:lnTo>
                      <a:pt x="0" y="9122"/>
                    </a:lnTo>
                    <a:lnTo>
                      <a:pt x="3150" y="9122"/>
                    </a:lnTo>
                    <a:cubicBezTo>
                      <a:pt x="3150" y="8046"/>
                      <a:pt x="4021" y="7175"/>
                      <a:pt x="5097" y="7175"/>
                    </a:cubicBezTo>
                    <a:cubicBezTo>
                      <a:pt x="6172" y="7175"/>
                      <a:pt x="7044" y="8046"/>
                      <a:pt x="7044" y="9122"/>
                    </a:cubicBezTo>
                    <a:lnTo>
                      <a:pt x="7467" y="9122"/>
                    </a:lnTo>
                    <a:cubicBezTo>
                      <a:pt x="8972" y="9122"/>
                      <a:pt x="10192" y="7900"/>
                      <a:pt x="10192" y="6395"/>
                    </a:cubicBezTo>
                    <a:lnTo>
                      <a:pt x="10192" y="4135"/>
                    </a:lnTo>
                    <a:cubicBezTo>
                      <a:pt x="7951" y="4028"/>
                      <a:pt x="6148" y="2239"/>
                      <a:pt x="6018" y="1"/>
                    </a:cubicBezTo>
                    <a:close/>
                  </a:path>
                </a:pathLst>
              </a:custGeom>
              <a:ln>
                <a:headEnd type="none" w="sm" len="sm"/>
                <a:tailEnd type="none" w="sm" len="sm"/>
              </a:ln>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627;p64"/>
              <p:cNvSpPr/>
              <p:nvPr/>
            </p:nvSpPr>
            <p:spPr>
              <a:xfrm>
                <a:off x="5922950" y="1734600"/>
                <a:ext cx="75057" cy="75057"/>
              </a:xfrm>
              <a:custGeom>
                <a:avLst/>
                <a:gdLst/>
                <a:ahLst/>
                <a:cxnLst/>
                <a:rect l="l" t="t" r="r" b="b"/>
                <a:pathLst>
                  <a:path w="2946" h="2946" extrusionOk="0">
                    <a:moveTo>
                      <a:pt x="1474" y="1"/>
                    </a:moveTo>
                    <a:cubicBezTo>
                      <a:pt x="661" y="1"/>
                      <a:pt x="1" y="660"/>
                      <a:pt x="1" y="1474"/>
                    </a:cubicBezTo>
                    <a:cubicBezTo>
                      <a:pt x="1" y="2287"/>
                      <a:pt x="661" y="2946"/>
                      <a:pt x="1474" y="2946"/>
                    </a:cubicBezTo>
                    <a:cubicBezTo>
                      <a:pt x="2288" y="2946"/>
                      <a:pt x="2946" y="2287"/>
                      <a:pt x="2946" y="1474"/>
                    </a:cubicBezTo>
                    <a:cubicBezTo>
                      <a:pt x="2946" y="660"/>
                      <a:pt x="2288" y="1"/>
                      <a:pt x="1474" y="1"/>
                    </a:cubicBezTo>
                    <a:close/>
                  </a:path>
                </a:pathLst>
              </a:custGeom>
              <a:ln>
                <a:headEnd type="none" w="sm" len="sm"/>
                <a:tailEnd type="none" w="sm" len="sm"/>
              </a:ln>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8628;p64"/>
            <p:cNvGrpSpPr/>
            <p:nvPr/>
          </p:nvGrpSpPr>
          <p:grpSpPr>
            <a:xfrm>
              <a:off x="6101293" y="1539749"/>
              <a:ext cx="259692" cy="269909"/>
              <a:chOff x="6101293" y="1539749"/>
              <a:chExt cx="259692" cy="269909"/>
            </a:xfrm>
          </p:grpSpPr>
          <p:sp>
            <p:nvSpPr>
              <p:cNvPr id="9" name="Google Shape;8629;p64"/>
              <p:cNvSpPr/>
              <p:nvPr/>
            </p:nvSpPr>
            <p:spPr>
              <a:xfrm>
                <a:off x="6101293" y="1539749"/>
                <a:ext cx="259692" cy="232406"/>
              </a:xfrm>
              <a:custGeom>
                <a:avLst/>
                <a:gdLst/>
                <a:ahLst/>
                <a:cxnLst/>
                <a:rect l="l" t="t" r="r" b="b"/>
                <a:pathLst>
                  <a:path w="10193" h="9122" extrusionOk="0">
                    <a:moveTo>
                      <a:pt x="4177" y="1"/>
                    </a:moveTo>
                    <a:cubicBezTo>
                      <a:pt x="4045" y="2239"/>
                      <a:pt x="2244" y="4027"/>
                      <a:pt x="0" y="4135"/>
                    </a:cubicBezTo>
                    <a:lnTo>
                      <a:pt x="0" y="6395"/>
                    </a:lnTo>
                    <a:cubicBezTo>
                      <a:pt x="0" y="7902"/>
                      <a:pt x="1220" y="9122"/>
                      <a:pt x="2726" y="9122"/>
                    </a:cubicBezTo>
                    <a:lnTo>
                      <a:pt x="3148" y="9122"/>
                    </a:lnTo>
                    <a:cubicBezTo>
                      <a:pt x="3148" y="8046"/>
                      <a:pt x="4020" y="7175"/>
                      <a:pt x="5096" y="7175"/>
                    </a:cubicBezTo>
                    <a:cubicBezTo>
                      <a:pt x="6170" y="7175"/>
                      <a:pt x="7043" y="8046"/>
                      <a:pt x="7043" y="9122"/>
                    </a:cubicBezTo>
                    <a:lnTo>
                      <a:pt x="10193" y="9122"/>
                    </a:lnTo>
                    <a:lnTo>
                      <a:pt x="10193" y="2728"/>
                    </a:lnTo>
                    <a:cubicBezTo>
                      <a:pt x="10193" y="1223"/>
                      <a:pt x="8973" y="2"/>
                      <a:pt x="7467" y="1"/>
                    </a:cubicBezTo>
                    <a:close/>
                  </a:path>
                </a:pathLst>
              </a:custGeom>
              <a:ln>
                <a:headEnd type="none" w="sm" len="sm"/>
                <a:tailEnd type="none" w="sm" len="sm"/>
              </a:ln>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630;p64"/>
              <p:cNvSpPr/>
              <p:nvPr/>
            </p:nvSpPr>
            <p:spPr>
              <a:xfrm>
                <a:off x="6193623" y="1734600"/>
                <a:ext cx="75031" cy="75057"/>
              </a:xfrm>
              <a:custGeom>
                <a:avLst/>
                <a:gdLst/>
                <a:ahLst/>
                <a:cxnLst/>
                <a:rect l="l" t="t" r="r" b="b"/>
                <a:pathLst>
                  <a:path w="2945" h="2946" extrusionOk="0">
                    <a:moveTo>
                      <a:pt x="1473" y="1"/>
                    </a:moveTo>
                    <a:cubicBezTo>
                      <a:pt x="660" y="1"/>
                      <a:pt x="0" y="660"/>
                      <a:pt x="0" y="1474"/>
                    </a:cubicBezTo>
                    <a:cubicBezTo>
                      <a:pt x="0" y="2287"/>
                      <a:pt x="660" y="2946"/>
                      <a:pt x="1473" y="2946"/>
                    </a:cubicBezTo>
                    <a:cubicBezTo>
                      <a:pt x="2285" y="2946"/>
                      <a:pt x="2945" y="2287"/>
                      <a:pt x="2945" y="1474"/>
                    </a:cubicBezTo>
                    <a:cubicBezTo>
                      <a:pt x="2945" y="660"/>
                      <a:pt x="2285" y="1"/>
                      <a:pt x="1473" y="1"/>
                    </a:cubicBezTo>
                    <a:close/>
                  </a:path>
                </a:pathLst>
              </a:custGeom>
              <a:ln>
                <a:headEnd type="none" w="sm" len="sm"/>
                <a:tailEnd type="none" w="sm" len="sm"/>
              </a:ln>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8631;p64"/>
            <p:cNvSpPr/>
            <p:nvPr/>
          </p:nvSpPr>
          <p:spPr>
            <a:xfrm>
              <a:off x="5999148" y="1436800"/>
              <a:ext cx="192625" cy="192690"/>
            </a:xfrm>
            <a:custGeom>
              <a:avLst/>
              <a:gdLst/>
              <a:ahLst/>
              <a:cxnLst/>
              <a:rect l="l" t="t" r="r" b="b"/>
              <a:pathLst>
                <a:path w="2945" h="2946" extrusionOk="0">
                  <a:moveTo>
                    <a:pt x="1473" y="1"/>
                  </a:moveTo>
                  <a:cubicBezTo>
                    <a:pt x="660" y="1"/>
                    <a:pt x="0" y="660"/>
                    <a:pt x="0" y="1472"/>
                  </a:cubicBezTo>
                  <a:cubicBezTo>
                    <a:pt x="0" y="2286"/>
                    <a:pt x="660" y="2945"/>
                    <a:pt x="1473" y="2945"/>
                  </a:cubicBezTo>
                  <a:cubicBezTo>
                    <a:pt x="2285" y="2945"/>
                    <a:pt x="2945" y="2286"/>
                    <a:pt x="2945" y="1472"/>
                  </a:cubicBezTo>
                  <a:cubicBezTo>
                    <a:pt x="2945" y="660"/>
                    <a:pt x="2285" y="1"/>
                    <a:pt x="1473" y="1"/>
                  </a:cubicBezTo>
                  <a:close/>
                </a:path>
              </a:pathLst>
            </a:custGeom>
            <a:ln>
              <a:headEnd type="none" w="sm" len="sm"/>
              <a:tailEnd type="none" w="sm" len="sm"/>
            </a:ln>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16"/>
          <p:cNvSpPr txBox="1"/>
          <p:nvPr/>
        </p:nvSpPr>
        <p:spPr>
          <a:xfrm>
            <a:off x="606816" y="1126339"/>
            <a:ext cx="1719072" cy="307777"/>
          </a:xfrm>
          <a:prstGeom prst="rect">
            <a:avLst/>
          </a:prstGeom>
          <a:noFill/>
        </p:spPr>
        <p:txBody>
          <a:bodyPr wrap="square" rtlCol="0">
            <a:spAutoFit/>
          </a:bodyPr>
          <a:lstStyle/>
          <a:p>
            <a:r>
              <a:rPr lang="en-US" dirty="0" smtClean="0"/>
              <a:t>Has </a:t>
            </a:r>
            <a:r>
              <a:rPr lang="en-US" dirty="0" smtClean="0"/>
              <a:t>three tiers</a:t>
            </a:r>
            <a:endParaRPr lang="en-US" dirty="0"/>
          </a:p>
        </p:txBody>
      </p:sp>
      <p:sp>
        <p:nvSpPr>
          <p:cNvPr id="18" name="TextBox 17"/>
          <p:cNvSpPr txBox="1"/>
          <p:nvPr/>
        </p:nvSpPr>
        <p:spPr>
          <a:xfrm>
            <a:off x="3507293" y="1018618"/>
            <a:ext cx="2357468" cy="830997"/>
          </a:xfrm>
          <a:prstGeom prst="rect">
            <a:avLst/>
          </a:prstGeom>
          <a:noFill/>
        </p:spPr>
        <p:txBody>
          <a:bodyPr wrap="square" rtlCol="0">
            <a:spAutoFit/>
          </a:bodyPr>
          <a:lstStyle/>
          <a:p>
            <a:r>
              <a:rPr lang="en-US" sz="1200" dirty="0" smtClean="0"/>
              <a:t>Examines: Data Foundation &amp; Structure, Data Collection &amp; Verification, Data Analysis &amp; Reporting, Staff Development, </a:t>
            </a:r>
            <a:endParaRPr lang="en-US" sz="1200" dirty="0"/>
          </a:p>
        </p:txBody>
      </p:sp>
      <p:sp>
        <p:nvSpPr>
          <p:cNvPr id="19" name="TextBox 18"/>
          <p:cNvSpPr txBox="1"/>
          <p:nvPr/>
        </p:nvSpPr>
        <p:spPr>
          <a:xfrm>
            <a:off x="3883081" y="3379650"/>
            <a:ext cx="1799539" cy="523220"/>
          </a:xfrm>
          <a:prstGeom prst="rect">
            <a:avLst/>
          </a:prstGeom>
          <a:noFill/>
        </p:spPr>
        <p:txBody>
          <a:bodyPr wrap="square" rtlCol="0">
            <a:spAutoFit/>
          </a:bodyPr>
          <a:lstStyle/>
          <a:p>
            <a:r>
              <a:rPr lang="en-US" dirty="0" smtClean="0"/>
              <a:t>Data Quality Improvement Plan</a:t>
            </a:r>
            <a:endParaRPr lang="en-US" dirty="0"/>
          </a:p>
        </p:txBody>
      </p:sp>
      <p:sp>
        <p:nvSpPr>
          <p:cNvPr id="20" name="TextBox 19"/>
          <p:cNvSpPr txBox="1"/>
          <p:nvPr/>
        </p:nvSpPr>
        <p:spPr>
          <a:xfrm>
            <a:off x="749454" y="3474720"/>
            <a:ext cx="2023007" cy="307777"/>
          </a:xfrm>
          <a:prstGeom prst="rect">
            <a:avLst/>
          </a:prstGeom>
          <a:noFill/>
        </p:spPr>
        <p:txBody>
          <a:bodyPr wrap="square" rtlCol="0">
            <a:spAutoFit/>
          </a:bodyPr>
          <a:lstStyle/>
          <a:p>
            <a:r>
              <a:rPr lang="en-US" dirty="0" smtClean="0"/>
              <a:t>Certification</a:t>
            </a:r>
            <a:endParaRPr lang="en-US" dirty="0"/>
          </a:p>
        </p:txBody>
      </p:sp>
      <p:sp>
        <p:nvSpPr>
          <p:cNvPr id="21" name="TextBox 20"/>
          <p:cNvSpPr txBox="1"/>
          <p:nvPr/>
        </p:nvSpPr>
        <p:spPr>
          <a:xfrm>
            <a:off x="6130138" y="4169664"/>
            <a:ext cx="2618841" cy="307777"/>
          </a:xfrm>
          <a:prstGeom prst="rect">
            <a:avLst/>
          </a:prstGeom>
          <a:noFill/>
        </p:spPr>
        <p:txBody>
          <a:bodyPr wrap="square" rtlCol="0">
            <a:spAutoFit/>
          </a:bodyPr>
          <a:lstStyle/>
          <a:p>
            <a:r>
              <a:rPr lang="en-US" dirty="0" smtClean="0"/>
              <a:t>Template available </a:t>
            </a:r>
            <a:r>
              <a:rPr lang="en-US" dirty="0" smtClean="0">
                <a:hlinkClick r:id="rId3"/>
              </a:rPr>
              <a:t>here</a:t>
            </a:r>
            <a:endParaRPr lang="en-US" dirty="0"/>
          </a:p>
        </p:txBody>
      </p:sp>
      <p:sp>
        <p:nvSpPr>
          <p:cNvPr id="22" name="TextBox 21"/>
          <p:cNvSpPr txBox="1"/>
          <p:nvPr/>
        </p:nvSpPr>
        <p:spPr>
          <a:xfrm>
            <a:off x="2325888" y="2271206"/>
            <a:ext cx="1527587" cy="523220"/>
          </a:xfrm>
          <a:prstGeom prst="rect">
            <a:avLst/>
          </a:prstGeom>
          <a:noFill/>
        </p:spPr>
        <p:txBody>
          <a:bodyPr wrap="square" rtlCol="0">
            <a:spAutoFit/>
          </a:bodyPr>
          <a:lstStyle/>
          <a:p>
            <a:pPr algn="ctr"/>
            <a:r>
              <a:rPr lang="en-US" dirty="0" smtClean="0"/>
              <a:t>Mirrors Federal Report</a:t>
            </a:r>
            <a:endParaRPr lang="en-US" dirty="0"/>
          </a:p>
        </p:txBody>
      </p:sp>
    </p:spTree>
    <p:extLst>
      <p:ext uri="{BB962C8B-B14F-4D97-AF65-F5344CB8AC3E}">
        <p14:creationId xmlns:p14="http://schemas.microsoft.com/office/powerpoint/2010/main" val="39538176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5619" y="235672"/>
            <a:ext cx="4388076" cy="4540483"/>
          </a:xfrm>
          <a:prstGeom prst="rect">
            <a:avLst/>
          </a:prstGeom>
        </p:spPr>
      </p:pic>
      <p:pic>
        <p:nvPicPr>
          <p:cNvPr id="5" name="Picture 4"/>
          <p:cNvPicPr>
            <a:picLocks noChangeAspect="1"/>
          </p:cNvPicPr>
          <p:nvPr/>
        </p:nvPicPr>
        <p:blipFill>
          <a:blip r:embed="rId4"/>
          <a:stretch>
            <a:fillRect/>
          </a:stretch>
        </p:blipFill>
        <p:spPr>
          <a:xfrm>
            <a:off x="4558015" y="608657"/>
            <a:ext cx="4534133" cy="4057859"/>
          </a:xfrm>
          <a:prstGeom prst="rect">
            <a:avLst/>
          </a:prstGeom>
        </p:spPr>
      </p:pic>
    </p:spTree>
    <p:extLst>
      <p:ext uri="{BB962C8B-B14F-4D97-AF65-F5344CB8AC3E}">
        <p14:creationId xmlns:p14="http://schemas.microsoft.com/office/powerpoint/2010/main" val="14774417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7154" y="1440750"/>
            <a:ext cx="3360000" cy="1854900"/>
          </a:xfrm>
        </p:spPr>
        <p:txBody>
          <a:bodyPr/>
          <a:lstStyle/>
          <a:p>
            <a:r>
              <a:rPr lang="en-US" dirty="0" smtClean="0"/>
              <a:t>FSR’s</a:t>
            </a:r>
            <a:endParaRPr lang="en-US" dirty="0"/>
          </a:p>
        </p:txBody>
      </p:sp>
      <p:graphicFrame>
        <p:nvGraphicFramePr>
          <p:cNvPr id="3" name="Diagram 2"/>
          <p:cNvGraphicFramePr/>
          <p:nvPr>
            <p:extLst>
              <p:ext uri="{D42A27DB-BD31-4B8C-83A1-F6EECF244321}">
                <p14:modId xmlns:p14="http://schemas.microsoft.com/office/powerpoint/2010/main" val="3189192567"/>
              </p:ext>
            </p:extLst>
          </p:nvPr>
        </p:nvGraphicFramePr>
        <p:xfrm>
          <a:off x="390144" y="52635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6876288" y="3295650"/>
            <a:ext cx="1894637" cy="954107"/>
          </a:xfrm>
          <a:prstGeom prst="rect">
            <a:avLst/>
          </a:prstGeom>
          <a:noFill/>
        </p:spPr>
        <p:txBody>
          <a:bodyPr wrap="square" rtlCol="0">
            <a:spAutoFit/>
          </a:bodyPr>
          <a:lstStyle/>
          <a:p>
            <a:pPr algn="ctr"/>
            <a:r>
              <a:rPr lang="en-US" dirty="0" smtClean="0">
                <a:hlinkClick r:id="rId8"/>
              </a:rPr>
              <a:t>Forms and instructions are available on WCCC website</a:t>
            </a:r>
            <a:endParaRPr lang="en-US" dirty="0"/>
          </a:p>
        </p:txBody>
      </p:sp>
    </p:spTree>
    <p:extLst>
      <p:ext uri="{BB962C8B-B14F-4D97-AF65-F5344CB8AC3E}">
        <p14:creationId xmlns:p14="http://schemas.microsoft.com/office/powerpoint/2010/main" val="2256417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964534" y="0"/>
            <a:ext cx="5179466" cy="5143499"/>
          </a:xfrm>
          <a:prstGeom prst="rect">
            <a:avLst/>
          </a:prstGeom>
        </p:spPr>
      </p:pic>
      <p:sp>
        <p:nvSpPr>
          <p:cNvPr id="6" name="Subtitle 5"/>
          <p:cNvSpPr>
            <a:spLocks noGrp="1"/>
          </p:cNvSpPr>
          <p:nvPr>
            <p:ph type="subTitle" idx="1"/>
          </p:nvPr>
        </p:nvSpPr>
        <p:spPr>
          <a:xfrm>
            <a:off x="594426" y="1672075"/>
            <a:ext cx="2705700" cy="418200"/>
          </a:xfrm>
        </p:spPr>
        <p:txBody>
          <a:bodyPr/>
          <a:lstStyle/>
          <a:p>
            <a:r>
              <a:rPr lang="en-US" dirty="0" smtClean="0"/>
              <a:t>Purpose</a:t>
            </a:r>
            <a:endParaRPr lang="en-US" dirty="0"/>
          </a:p>
        </p:txBody>
      </p:sp>
      <p:sp>
        <p:nvSpPr>
          <p:cNvPr id="7" name="Text Placeholder 6"/>
          <p:cNvSpPr>
            <a:spLocks noGrp="1"/>
          </p:cNvSpPr>
          <p:nvPr>
            <p:ph type="body" idx="2"/>
          </p:nvPr>
        </p:nvSpPr>
        <p:spPr>
          <a:xfrm>
            <a:off x="250612" y="2365525"/>
            <a:ext cx="3560607" cy="1810200"/>
          </a:xfrm>
        </p:spPr>
        <p:txBody>
          <a:bodyPr/>
          <a:lstStyle/>
          <a:p>
            <a:pPr>
              <a:buFont typeface="Wingdings" panose="05000000000000000000" pitchFamily="2" charset="2"/>
              <a:buChar char="Ø"/>
            </a:pPr>
            <a:r>
              <a:rPr lang="en-US" dirty="0"/>
              <a:t>to ensure that programs are meeting AEFLA requirements as described in the 13 considerations and other federal documents</a:t>
            </a:r>
          </a:p>
          <a:p>
            <a:pPr>
              <a:buFont typeface="Wingdings" panose="05000000000000000000" pitchFamily="2" charset="2"/>
              <a:buChar char="Ø"/>
            </a:pPr>
            <a:r>
              <a:rPr lang="en-US" dirty="0"/>
              <a:t>To improve the quality of federally funded activities</a:t>
            </a:r>
          </a:p>
          <a:p>
            <a:pPr>
              <a:buFont typeface="Wingdings" panose="05000000000000000000" pitchFamily="2" charset="2"/>
              <a:buChar char="Ø"/>
            </a:pPr>
            <a:r>
              <a:rPr lang="en-US" dirty="0"/>
              <a:t>Provide assistance in identifying and resolving accountability problems</a:t>
            </a:r>
          </a:p>
          <a:p>
            <a:pPr>
              <a:buFont typeface="Wingdings" panose="05000000000000000000" pitchFamily="2" charset="2"/>
              <a:buChar char="Ø"/>
            </a:pPr>
            <a:endParaRPr lang="en-US" dirty="0"/>
          </a:p>
        </p:txBody>
      </p:sp>
      <p:sp>
        <p:nvSpPr>
          <p:cNvPr id="5" name="Title 4"/>
          <p:cNvSpPr>
            <a:spLocks noGrp="1"/>
          </p:cNvSpPr>
          <p:nvPr>
            <p:ph type="title"/>
          </p:nvPr>
        </p:nvSpPr>
        <p:spPr>
          <a:xfrm>
            <a:off x="338393" y="516886"/>
            <a:ext cx="3765433" cy="990900"/>
          </a:xfrm>
        </p:spPr>
        <p:txBody>
          <a:bodyPr/>
          <a:lstStyle/>
          <a:p>
            <a:r>
              <a:rPr lang="en-US" dirty="0" smtClean="0">
                <a:solidFill>
                  <a:schemeClr val="bg1"/>
                </a:solidFill>
              </a:rPr>
              <a:t>Site Visit: Checklist</a:t>
            </a:r>
            <a:endParaRPr lang="en-US" dirty="0">
              <a:solidFill>
                <a:schemeClr val="bg1"/>
              </a:solidFill>
            </a:endParaRPr>
          </a:p>
        </p:txBody>
      </p:sp>
    </p:spTree>
    <p:extLst>
      <p:ext uri="{BB962C8B-B14F-4D97-AF65-F5344CB8AC3E}">
        <p14:creationId xmlns:p14="http://schemas.microsoft.com/office/powerpoint/2010/main" val="6639454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083720" cy="5143499"/>
          </a:xfrm>
          <a:prstGeom prst="rect">
            <a:avLst/>
          </a:prstGeom>
        </p:spPr>
      </p:pic>
      <p:sp>
        <p:nvSpPr>
          <p:cNvPr id="2" name="Text Placeholder 1"/>
          <p:cNvSpPr>
            <a:spLocks noGrp="1"/>
          </p:cNvSpPr>
          <p:nvPr>
            <p:ph type="body" idx="1"/>
          </p:nvPr>
        </p:nvSpPr>
        <p:spPr/>
        <p:txBody>
          <a:bodyPr/>
          <a:lstStyle/>
          <a:p>
            <a:r>
              <a:rPr lang="en-US" dirty="0" smtClean="0"/>
              <a:t>Checklist</a:t>
            </a:r>
            <a:endParaRPr lang="en-US" dirty="0"/>
          </a:p>
        </p:txBody>
      </p:sp>
      <p:sp>
        <p:nvSpPr>
          <p:cNvPr id="3" name="Title 2"/>
          <p:cNvSpPr>
            <a:spLocks noGrp="1"/>
          </p:cNvSpPr>
          <p:nvPr>
            <p:ph type="title"/>
          </p:nvPr>
        </p:nvSpPr>
        <p:spPr>
          <a:xfrm>
            <a:off x="6274685" y="341888"/>
            <a:ext cx="2809036" cy="548700"/>
          </a:xfrm>
        </p:spPr>
        <p:txBody>
          <a:bodyPr/>
          <a:lstStyle/>
          <a:p>
            <a:r>
              <a:rPr lang="en-US" dirty="0" smtClean="0">
                <a:solidFill>
                  <a:schemeClr val="tx1"/>
                </a:solidFill>
              </a:rPr>
              <a:t>Site Visits: Virtual</a:t>
            </a:r>
            <a:endParaRPr lang="en-US" dirty="0">
              <a:solidFill>
                <a:schemeClr val="tx1"/>
              </a:solidFill>
            </a:endParaRPr>
          </a:p>
        </p:txBody>
      </p:sp>
    </p:spTree>
    <p:extLst>
      <p:ext uri="{BB962C8B-B14F-4D97-AF65-F5344CB8AC3E}">
        <p14:creationId xmlns:p14="http://schemas.microsoft.com/office/powerpoint/2010/main" val="3046210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Site Visit Monitoring</a:t>
            </a:r>
            <a:endParaRPr lang="en-US" dirty="0"/>
          </a:p>
        </p:txBody>
      </p:sp>
      <p:sp>
        <p:nvSpPr>
          <p:cNvPr id="3" name="Text Placeholder 2"/>
          <p:cNvSpPr>
            <a:spLocks noGrp="1"/>
          </p:cNvSpPr>
          <p:nvPr>
            <p:ph type="body" idx="1"/>
          </p:nvPr>
        </p:nvSpPr>
        <p:spPr/>
        <p:txBody>
          <a:bodyPr/>
          <a:lstStyle/>
          <a:p>
            <a:r>
              <a:rPr lang="en-US" sz="1800" dirty="0" smtClean="0">
                <a:latin typeface="Arial" panose="020B0604020202020204" pitchFamily="34" charset="0"/>
                <a:cs typeface="Arial" panose="020B0604020202020204" pitchFamily="34" charset="0"/>
              </a:rPr>
              <a:t>16 chapters with approximately 5-10 items in each chapter</a:t>
            </a:r>
          </a:p>
          <a:p>
            <a:r>
              <a:rPr lang="en-US" sz="1800" dirty="0" smtClean="0">
                <a:latin typeface="Arial" panose="020B0604020202020204" pitchFamily="34" charset="0"/>
                <a:cs typeface="Arial" panose="020B0604020202020204" pitchFamily="34" charset="0"/>
              </a:rPr>
              <a:t>A student checklist: reviews randomly sampled student files</a:t>
            </a:r>
          </a:p>
          <a:p>
            <a:r>
              <a:rPr lang="en-US" sz="1800" dirty="0" smtClean="0">
                <a:latin typeface="Arial" panose="020B0604020202020204" pitchFamily="34" charset="0"/>
                <a:cs typeface="Arial" panose="020B0604020202020204" pitchFamily="34" charset="0"/>
              </a:rPr>
              <a:t>Evidence &amp; completed checklist is submitted to State on a thumb drive </a:t>
            </a:r>
          </a:p>
          <a:p>
            <a:r>
              <a:rPr lang="en-US" sz="1800" dirty="0" smtClean="0">
                <a:latin typeface="Arial" panose="020B0604020202020204" pitchFamily="34" charset="0"/>
                <a:cs typeface="Arial" panose="020B0604020202020204" pitchFamily="34" charset="0"/>
              </a:rPr>
              <a:t>Checklist mirrors federal monitoring tool </a:t>
            </a:r>
          </a:p>
          <a:p>
            <a:r>
              <a:rPr lang="en-US" sz="1800" dirty="0" smtClean="0">
                <a:latin typeface="Arial" panose="020B0604020202020204" pitchFamily="34" charset="0"/>
                <a:cs typeface="Arial" panose="020B0604020202020204" pitchFamily="34" charset="0"/>
              </a:rPr>
              <a:t>Asks that providers submit evidence to demonstrate compliance to each item</a:t>
            </a:r>
          </a:p>
          <a:p>
            <a:r>
              <a:rPr lang="en-US" sz="1800" dirty="0" smtClean="0">
                <a:latin typeface="Arial" panose="020B0604020202020204" pitchFamily="34" charset="0"/>
                <a:cs typeface="Arial" panose="020B0604020202020204" pitchFamily="34" charset="0"/>
              </a:rPr>
              <a:t>Provides directors with an opportunity to ‘really’ learn and understand their program</a:t>
            </a:r>
            <a:endParaRPr lang="en-US" sz="1800" dirty="0">
              <a:latin typeface="Arial" panose="020B0604020202020204" pitchFamily="34" charset="0"/>
              <a:cs typeface="Arial" panose="020B0604020202020204" pitchFamily="34" charset="0"/>
            </a:endParaRPr>
          </a:p>
        </p:txBody>
      </p:sp>
      <p:sp>
        <p:nvSpPr>
          <p:cNvPr id="4" name="Rectangle 3"/>
          <p:cNvSpPr/>
          <p:nvPr/>
        </p:nvSpPr>
        <p:spPr>
          <a:xfrm>
            <a:off x="2726859" y="3677695"/>
            <a:ext cx="6417141" cy="923330"/>
          </a:xfrm>
          <a:prstGeom prst="rect">
            <a:avLst/>
          </a:prstGeom>
          <a:noFill/>
        </p:spPr>
        <p:txBody>
          <a:bodyPr wrap="none" lIns="91440" tIns="45720" rIns="91440" bIns="45720">
            <a:spAutoFit/>
            <a:scene3d>
              <a:camera prst="isometricOffAxis1Right"/>
              <a:lightRig rig="threePt" dir="t"/>
            </a:scene3d>
          </a:bodyPr>
          <a:lstStyle/>
          <a:p>
            <a:pPr algn="ctr"/>
            <a:r>
              <a:rPr lang="en-US" sz="5400" dirty="0" smtClean="0">
                <a:ln w="0"/>
                <a:gradFill>
                  <a:gsLst>
                    <a:gs pos="21000">
                      <a:srgbClr val="53575C"/>
                    </a:gs>
                    <a:gs pos="88000">
                      <a:srgbClr val="C5C7CA"/>
                    </a:gs>
                  </a:gsLst>
                  <a:lin ang="5400000"/>
                </a:gradFill>
              </a:rPr>
              <a:t>Know Your Program</a:t>
            </a:r>
            <a:endParaRPr lang="en-US" sz="5400" dirty="0">
              <a:ln w="0"/>
              <a:gradFill>
                <a:gsLst>
                  <a:gs pos="21000">
                    <a:srgbClr val="53575C"/>
                  </a:gs>
                  <a:gs pos="88000">
                    <a:srgbClr val="C5C7CA"/>
                  </a:gs>
                </a:gsLst>
                <a:lin ang="5400000"/>
              </a:gradFill>
            </a:endParaRPr>
          </a:p>
        </p:txBody>
      </p:sp>
    </p:spTree>
    <p:extLst>
      <p:ext uri="{BB962C8B-B14F-4D97-AF65-F5344CB8AC3E}">
        <p14:creationId xmlns:p14="http://schemas.microsoft.com/office/powerpoint/2010/main" val="9983362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5143500"/>
          </a:xfrm>
          <a:prstGeom prst="rect">
            <a:avLst/>
          </a:prstGeom>
        </p:spPr>
      </p:pic>
      <p:sp>
        <p:nvSpPr>
          <p:cNvPr id="7" name="Rectangle 6"/>
          <p:cNvSpPr/>
          <p:nvPr/>
        </p:nvSpPr>
        <p:spPr>
          <a:xfrm>
            <a:off x="2721023" y="683621"/>
            <a:ext cx="3701954" cy="1754326"/>
          </a:xfrm>
          <a:prstGeom prst="rect">
            <a:avLst/>
          </a:prstGeom>
          <a:noFill/>
        </p:spPr>
        <p:txBody>
          <a:bodyPr wrap="squar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MODULE TWO</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9" name="Rectangle 8"/>
          <p:cNvSpPr/>
          <p:nvPr/>
        </p:nvSpPr>
        <p:spPr>
          <a:xfrm>
            <a:off x="1260548" y="2980593"/>
            <a:ext cx="2339102" cy="646331"/>
          </a:xfrm>
          <a:prstGeom prst="rect">
            <a:avLst/>
          </a:prstGeom>
          <a:noFill/>
          <a:scene3d>
            <a:camera prst="isometricOffAxis1Right"/>
            <a:lightRig rig="threePt" dir="t"/>
          </a:scene3d>
        </p:spPr>
        <p:txBody>
          <a:bodyPr wrap="none" lIns="91440" tIns="45720" rIns="91440" bIns="45720">
            <a:spAutoFit/>
          </a:bodyPr>
          <a:lstStyle/>
          <a:p>
            <a:pPr algn="ctr"/>
            <a:r>
              <a:rPr lang="en-US" sz="3600" b="0" cap="none" spc="0" dirty="0" smtClean="0">
                <a:ln w="0"/>
                <a:solidFill>
                  <a:schemeClr val="tx1"/>
                </a:solidFill>
                <a:effectLst>
                  <a:outerShdw blurRad="38100" dist="19050" dir="2700000" algn="tl" rotWithShape="0">
                    <a:schemeClr val="dk1">
                      <a:alpha val="40000"/>
                    </a:schemeClr>
                  </a:outerShdw>
                </a:effectLst>
              </a:rPr>
              <a:t>Monitoring</a:t>
            </a:r>
            <a:endParaRPr lang="en-US" sz="3600" b="0" cap="none" spc="0" dirty="0">
              <a:ln w="0"/>
              <a:solidFill>
                <a:schemeClr val="tx1"/>
              </a:solidFill>
              <a:effectLst>
                <a:outerShdw blurRad="38100" dist="19050" dir="2700000" algn="tl" rotWithShape="0">
                  <a:schemeClr val="dk1">
                    <a:alpha val="40000"/>
                  </a:schemeClr>
                </a:outerShdw>
              </a:effectLst>
            </a:endParaRPr>
          </a:p>
        </p:txBody>
      </p:sp>
      <p:sp>
        <p:nvSpPr>
          <p:cNvPr id="10" name="Rectangle 9"/>
          <p:cNvSpPr/>
          <p:nvPr/>
        </p:nvSpPr>
        <p:spPr>
          <a:xfrm>
            <a:off x="4960069" y="2571750"/>
            <a:ext cx="3262432" cy="1754326"/>
          </a:xfrm>
          <a:prstGeom prst="rect">
            <a:avLst/>
          </a:prstGeom>
          <a:noFill/>
          <a:scene3d>
            <a:camera prst="isometricOffAxis1Right"/>
            <a:lightRig rig="threePt" dir="t"/>
          </a:scene3d>
        </p:spPr>
        <p:txBody>
          <a:bodyPr wrap="none" lIns="91440" tIns="45720" rIns="91440" bIns="45720">
            <a:spAutoFit/>
          </a:bodyPr>
          <a:lstStyle/>
          <a:p>
            <a:pPr algn="ctr"/>
            <a:r>
              <a:rPr lang="en-US" sz="3600" b="0" cap="none" spc="0" dirty="0" smtClean="0">
                <a:ln w="0"/>
                <a:solidFill>
                  <a:schemeClr val="tx1"/>
                </a:solidFill>
                <a:effectLst>
                  <a:outerShdw blurRad="38100" dist="19050" dir="2700000" algn="tl" rotWithShape="0">
                    <a:schemeClr val="dk1">
                      <a:alpha val="40000"/>
                    </a:schemeClr>
                  </a:outerShdw>
                </a:effectLst>
              </a:rPr>
              <a:t>For</a:t>
            </a:r>
          </a:p>
          <a:p>
            <a:pPr algn="ctr"/>
            <a:r>
              <a:rPr lang="en-US" sz="3600" b="0" cap="none" spc="0" dirty="0" smtClean="0">
                <a:ln w="0"/>
                <a:solidFill>
                  <a:schemeClr val="tx1"/>
                </a:solidFill>
                <a:effectLst>
                  <a:outerShdw blurRad="38100" dist="19050" dir="2700000" algn="tl" rotWithShape="0">
                    <a:schemeClr val="dk1">
                      <a:alpha val="40000"/>
                    </a:schemeClr>
                  </a:outerShdw>
                </a:effectLst>
              </a:rPr>
              <a:t> Compliance to</a:t>
            </a:r>
          </a:p>
          <a:p>
            <a:pPr algn="ctr"/>
            <a:r>
              <a:rPr lang="en-US" sz="3600" dirty="0" smtClean="0">
                <a:ln w="0"/>
                <a:solidFill>
                  <a:schemeClr val="tx1"/>
                </a:solidFill>
                <a:effectLst>
                  <a:outerShdw blurRad="38100" dist="19050" dir="2700000" algn="tl" rotWithShape="0">
                    <a:schemeClr val="dk1">
                      <a:alpha val="40000"/>
                    </a:schemeClr>
                  </a:outerShdw>
                </a:effectLst>
              </a:rPr>
              <a:t>WIOA</a:t>
            </a:r>
            <a:endParaRPr lang="en-US"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892246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155" y="81717"/>
            <a:ext cx="7554706" cy="552900"/>
          </a:xfrm>
        </p:spPr>
        <p:txBody>
          <a:bodyPr/>
          <a:lstStyle/>
          <a:p>
            <a:r>
              <a:rPr lang="en-US" dirty="0" smtClean="0"/>
              <a:t>The Monitoring Tool Checklist</a:t>
            </a:r>
            <a:endParaRPr lang="en-US" dirty="0"/>
          </a:p>
        </p:txBody>
      </p:sp>
      <p:graphicFrame>
        <p:nvGraphicFramePr>
          <p:cNvPr id="5" name="Content Placeholder 3"/>
          <p:cNvGraphicFramePr>
            <a:graphicFrameLocks/>
          </p:cNvGraphicFramePr>
          <p:nvPr>
            <p:extLst>
              <p:ext uri="{D42A27DB-BD31-4B8C-83A1-F6EECF244321}">
                <p14:modId xmlns:p14="http://schemas.microsoft.com/office/powerpoint/2010/main" val="4013382353"/>
              </p:ext>
            </p:extLst>
          </p:nvPr>
        </p:nvGraphicFramePr>
        <p:xfrm>
          <a:off x="320650" y="634617"/>
          <a:ext cx="8713622" cy="43802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410321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00" y="110978"/>
            <a:ext cx="7554706" cy="552900"/>
          </a:xfrm>
        </p:spPr>
        <p:txBody>
          <a:bodyPr/>
          <a:lstStyle/>
          <a:p>
            <a:r>
              <a:rPr lang="en-US" dirty="0" smtClean="0"/>
              <a:t>Student File Audit</a:t>
            </a:r>
            <a:endParaRPr lang="en-US" dirty="0"/>
          </a:p>
        </p:txBody>
      </p:sp>
      <p:sp>
        <p:nvSpPr>
          <p:cNvPr id="5" name="TextBox 4"/>
          <p:cNvSpPr txBox="1"/>
          <p:nvPr/>
        </p:nvSpPr>
        <p:spPr>
          <a:xfrm>
            <a:off x="6839712" y="4784140"/>
            <a:ext cx="2179930" cy="307777"/>
          </a:xfrm>
          <a:prstGeom prst="rect">
            <a:avLst/>
          </a:prstGeom>
          <a:noFill/>
        </p:spPr>
        <p:txBody>
          <a:bodyPr wrap="square" rtlCol="0">
            <a:spAutoFit/>
          </a:bodyPr>
          <a:lstStyle/>
          <a:p>
            <a:r>
              <a:rPr lang="en-US" dirty="0" smtClean="0"/>
              <a:t>Template available </a:t>
            </a:r>
            <a:r>
              <a:rPr lang="en-US" dirty="0" smtClean="0">
                <a:hlinkClick r:id="rId3"/>
              </a:rPr>
              <a:t>here</a:t>
            </a:r>
            <a:r>
              <a:rPr lang="en-US" dirty="0" smtClean="0"/>
              <a:t>.</a:t>
            </a:r>
            <a:endParaRPr lang="en-US" dirty="0"/>
          </a:p>
        </p:txBody>
      </p:sp>
      <p:pic>
        <p:nvPicPr>
          <p:cNvPr id="6" name="Picture 5"/>
          <p:cNvPicPr>
            <a:picLocks noChangeAspect="1"/>
          </p:cNvPicPr>
          <p:nvPr/>
        </p:nvPicPr>
        <p:blipFill>
          <a:blip r:embed="rId4"/>
          <a:stretch>
            <a:fillRect/>
          </a:stretch>
        </p:blipFill>
        <p:spPr>
          <a:xfrm>
            <a:off x="726100" y="1126314"/>
            <a:ext cx="8171139" cy="3057980"/>
          </a:xfrm>
          <a:prstGeom prst="rect">
            <a:avLst/>
          </a:prstGeom>
        </p:spPr>
      </p:pic>
    </p:spTree>
    <p:extLst>
      <p:ext uri="{BB962C8B-B14F-4D97-AF65-F5344CB8AC3E}">
        <p14:creationId xmlns:p14="http://schemas.microsoft.com/office/powerpoint/2010/main" val="24235897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The Checklist</a:t>
            </a:r>
            <a:endParaRPr lang="en-US"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4230094" y="640189"/>
            <a:ext cx="2387337" cy="2037288"/>
          </a:xfrm>
          <a:prstGeom prst="rect">
            <a:avLst/>
          </a:prstGeom>
        </p:spPr>
      </p:pic>
      <p:sp>
        <p:nvSpPr>
          <p:cNvPr id="3" name="TextBox 2"/>
          <p:cNvSpPr txBox="1"/>
          <p:nvPr/>
        </p:nvSpPr>
        <p:spPr>
          <a:xfrm>
            <a:off x="599846" y="4542739"/>
            <a:ext cx="3291840" cy="307777"/>
          </a:xfrm>
          <a:prstGeom prst="rect">
            <a:avLst/>
          </a:prstGeom>
          <a:noFill/>
        </p:spPr>
        <p:txBody>
          <a:bodyPr wrap="square" rtlCol="0">
            <a:spAutoFit/>
          </a:bodyPr>
          <a:lstStyle/>
          <a:p>
            <a:r>
              <a:rPr lang="en-US" dirty="0"/>
              <a:t>T</a:t>
            </a:r>
            <a:r>
              <a:rPr lang="en-US" dirty="0" smtClean="0"/>
              <a:t>emplate available </a:t>
            </a:r>
            <a:r>
              <a:rPr lang="en-US" dirty="0" smtClean="0">
                <a:hlinkClick r:id="rId3"/>
              </a:rPr>
              <a:t>here</a:t>
            </a:r>
            <a:r>
              <a:rPr lang="en-US" dirty="0" smtClean="0"/>
              <a:t>.</a:t>
            </a:r>
            <a:endParaRPr lang="en-US" dirty="0"/>
          </a:p>
        </p:txBody>
      </p:sp>
    </p:spTree>
    <p:extLst>
      <p:ext uri="{BB962C8B-B14F-4D97-AF65-F5344CB8AC3E}">
        <p14:creationId xmlns:p14="http://schemas.microsoft.com/office/powerpoint/2010/main" val="3956861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54198" y="884159"/>
            <a:ext cx="3864334" cy="1854900"/>
          </a:xfrm>
        </p:spPr>
        <p:txBody>
          <a:bodyPr/>
          <a:lstStyle/>
          <a:p>
            <a:pPr algn="l"/>
            <a:r>
              <a:rPr lang="en-US" dirty="0" smtClean="0">
                <a:latin typeface="Arial" panose="020B0604020202020204" pitchFamily="34" charset="0"/>
                <a:cs typeface="Arial" panose="020B0604020202020204" pitchFamily="34" charset="0"/>
              </a:rPr>
              <a:t>Chapter 1: What evidence?</a:t>
            </a:r>
            <a:endParaRPr lang="en-US" dirty="0">
              <a:latin typeface="Arial" panose="020B0604020202020204" pitchFamily="34" charset="0"/>
              <a:cs typeface="Arial" panose="020B0604020202020204" pitchFamily="34" charset="0"/>
            </a:endParaRPr>
          </a:p>
        </p:txBody>
      </p:sp>
      <p:sp>
        <p:nvSpPr>
          <p:cNvPr id="10" name="Rectangle 9"/>
          <p:cNvSpPr/>
          <p:nvPr/>
        </p:nvSpPr>
        <p:spPr>
          <a:xfrm>
            <a:off x="496957" y="325910"/>
            <a:ext cx="4572000" cy="738664"/>
          </a:xfrm>
          <a:prstGeom prst="rect">
            <a:avLst/>
          </a:prstGeom>
        </p:spPr>
        <p:txBody>
          <a:bodyPr>
            <a:spAutoFit/>
          </a:bodyPr>
          <a:lstStyle/>
          <a:p>
            <a:r>
              <a:rPr lang="en-US" dirty="0"/>
              <a:t>A valid NRS approved pre-test is given within the first 12 hours of instruction with both ABE and ESL students.</a:t>
            </a:r>
          </a:p>
        </p:txBody>
      </p:sp>
      <p:pic>
        <p:nvPicPr>
          <p:cNvPr id="11" name="Picture 10"/>
          <p:cNvPicPr>
            <a:picLocks noChangeAspect="1"/>
          </p:cNvPicPr>
          <p:nvPr/>
        </p:nvPicPr>
        <p:blipFill>
          <a:blip r:embed="rId2"/>
          <a:stretch>
            <a:fillRect/>
          </a:stretch>
        </p:blipFill>
        <p:spPr>
          <a:xfrm>
            <a:off x="891524" y="1238235"/>
            <a:ext cx="4362674" cy="2730640"/>
          </a:xfrm>
          <a:prstGeom prst="rect">
            <a:avLst/>
          </a:prstGeom>
        </p:spPr>
      </p:pic>
      <p:pic>
        <p:nvPicPr>
          <p:cNvPr id="1026" name="Picture 2" descr="Developing the Evidence Base for Nutrition Recommend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2563" y="3339140"/>
            <a:ext cx="2259080" cy="141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30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35249" y="582009"/>
            <a:ext cx="5555305" cy="1854900"/>
          </a:xfrm>
        </p:spPr>
        <p:txBody>
          <a:bodyPr/>
          <a:lstStyle/>
          <a:p>
            <a:pPr algn="l"/>
            <a:r>
              <a:rPr lang="en-US" dirty="0" smtClean="0">
                <a:latin typeface="Arial" panose="020B0604020202020204" pitchFamily="34" charset="0"/>
                <a:cs typeface="Arial" panose="020B0604020202020204" pitchFamily="34" charset="0"/>
              </a:rPr>
              <a:t>Chapter 2: What evidence?</a:t>
            </a:r>
            <a:endParaRPr lang="en-US" dirty="0">
              <a:latin typeface="Arial" panose="020B0604020202020204" pitchFamily="34" charset="0"/>
              <a:cs typeface="Arial" panose="020B0604020202020204" pitchFamily="34" charset="0"/>
            </a:endParaRPr>
          </a:p>
        </p:txBody>
      </p:sp>
      <p:sp>
        <p:nvSpPr>
          <p:cNvPr id="4" name="Rectangle 3"/>
          <p:cNvSpPr/>
          <p:nvPr/>
        </p:nvSpPr>
        <p:spPr>
          <a:xfrm>
            <a:off x="1464531" y="3023843"/>
            <a:ext cx="5382288" cy="1384995"/>
          </a:xfrm>
          <a:prstGeom prst="rect">
            <a:avLst/>
          </a:prstGeom>
        </p:spPr>
        <p:txBody>
          <a:bodyPr wrap="square">
            <a:spAutoFit/>
          </a:bodyPr>
          <a:lstStyle/>
          <a:p>
            <a:r>
              <a:rPr lang="en-US" dirty="0">
                <a:latin typeface="Calibri" panose="020F0502020204030204" pitchFamily="34" charset="0"/>
                <a:ea typeface="Calibri" panose="020F0502020204030204" pitchFamily="34" charset="0"/>
              </a:rPr>
              <a:t>Age waiver students:</a:t>
            </a:r>
          </a:p>
          <a:p>
            <a:r>
              <a:rPr lang="en-US" dirty="0">
                <a:latin typeface="Calibri" panose="020F0502020204030204" pitchFamily="34" charset="0"/>
                <a:ea typeface="Calibri" panose="020F0502020204030204" pitchFamily="34" charset="0"/>
              </a:rPr>
              <a:t>•	complete a program of study</a:t>
            </a:r>
          </a:p>
          <a:p>
            <a:r>
              <a:rPr lang="en-US" dirty="0">
                <a:latin typeface="Calibri" panose="020F0502020204030204" pitchFamily="34" charset="0"/>
                <a:ea typeface="Calibri" panose="020F0502020204030204" pitchFamily="34" charset="0"/>
              </a:rPr>
              <a:t>•	are enrolled in LACES</a:t>
            </a:r>
          </a:p>
          <a:p>
            <a:r>
              <a:rPr lang="en-US" dirty="0">
                <a:latin typeface="Calibri" panose="020F0502020204030204" pitchFamily="34" charset="0"/>
                <a:ea typeface="Calibri" panose="020F0502020204030204" pitchFamily="34" charset="0"/>
              </a:rPr>
              <a:t>•	complete an OPT at the ‘Well Prepared’ level for </a:t>
            </a:r>
            <a:r>
              <a:rPr lang="en-US" dirty="0" err="1">
                <a:latin typeface="Calibri" panose="020F0502020204030204" pitchFamily="34" charset="0"/>
                <a:ea typeface="Calibri" panose="020F0502020204030204" pitchFamily="34" charset="0"/>
              </a:rPr>
              <a:t>HiSET</a:t>
            </a:r>
            <a:r>
              <a:rPr lang="en-US" dirty="0">
                <a:latin typeface="Calibri" panose="020F0502020204030204" pitchFamily="34" charset="0"/>
                <a:ea typeface="Calibri" panose="020F0502020204030204" pitchFamily="34" charset="0"/>
              </a:rPr>
              <a:t> </a:t>
            </a:r>
            <a:endParaRPr lang="en-US" dirty="0" smtClean="0">
              <a:latin typeface="Calibri" panose="020F0502020204030204" pitchFamily="34" charset="0"/>
              <a:ea typeface="Calibri" panose="020F0502020204030204" pitchFamily="34" charset="0"/>
            </a:endParaRPr>
          </a:p>
          <a:p>
            <a:r>
              <a:rPr lang="en-US" dirty="0" smtClean="0">
                <a:latin typeface="Calibri" panose="020F0502020204030204" pitchFamily="34" charset="0"/>
                <a:ea typeface="Calibri" panose="020F0502020204030204" pitchFamily="34" charset="0"/>
              </a:rPr>
              <a:t>•</a:t>
            </a:r>
            <a:r>
              <a:rPr lang="en-US" dirty="0">
                <a:latin typeface="Calibri" panose="020F0502020204030204" pitchFamily="34" charset="0"/>
                <a:ea typeface="Calibri" panose="020F0502020204030204" pitchFamily="34" charset="0"/>
              </a:rPr>
              <a:t>	have a valid, NRS approved pre-test AND post-test (when </a:t>
            </a:r>
            <a:r>
              <a:rPr lang="en-US" dirty="0" smtClean="0">
                <a:latin typeface="Calibri" panose="020F0502020204030204" pitchFamily="34" charset="0"/>
                <a:ea typeface="Calibri" panose="020F0502020204030204" pitchFamily="34" charset="0"/>
              </a:rPr>
              <a:t>  </a:t>
            </a:r>
          </a:p>
          <a:p>
            <a:r>
              <a:rPr lang="en-US" dirty="0">
                <a:latin typeface="Calibri" panose="020F0502020204030204" pitchFamily="34" charset="0"/>
                <a:ea typeface="Calibri" panose="020F0502020204030204" pitchFamily="34" charset="0"/>
              </a:rPr>
              <a:t> </a:t>
            </a:r>
            <a:r>
              <a:rPr lang="en-US" dirty="0" smtClean="0">
                <a:latin typeface="Calibri" panose="020F0502020204030204" pitchFamily="34" charset="0"/>
                <a:ea typeface="Calibri" panose="020F0502020204030204" pitchFamily="34" charset="0"/>
              </a:rPr>
              <a:t>                      applicable)</a:t>
            </a:r>
            <a:endParaRPr lang="en-US" dirty="0">
              <a:latin typeface="Calibri" panose="020F0502020204030204" pitchFamily="34" charset="0"/>
              <a:ea typeface="Calibri" panose="020F0502020204030204" pitchFamily="34" charset="0"/>
            </a:endParaRPr>
          </a:p>
        </p:txBody>
      </p:sp>
      <p:pic>
        <p:nvPicPr>
          <p:cNvPr id="2" name="Picture 1"/>
          <p:cNvPicPr>
            <a:picLocks noChangeAspect="1"/>
          </p:cNvPicPr>
          <p:nvPr/>
        </p:nvPicPr>
        <p:blipFill>
          <a:blip r:embed="rId2"/>
          <a:stretch>
            <a:fillRect/>
          </a:stretch>
        </p:blipFill>
        <p:spPr>
          <a:xfrm>
            <a:off x="6462589" y="1414376"/>
            <a:ext cx="2261812" cy="1408298"/>
          </a:xfrm>
          <a:prstGeom prst="rect">
            <a:avLst/>
          </a:prstGeom>
        </p:spPr>
      </p:pic>
    </p:spTree>
    <p:extLst>
      <p:ext uri="{BB962C8B-B14F-4D97-AF65-F5344CB8AC3E}">
        <p14:creationId xmlns:p14="http://schemas.microsoft.com/office/powerpoint/2010/main" val="41448198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65892"/>
            <a:ext cx="5519396" cy="4217425"/>
          </a:xfrm>
          <a:prstGeom prst="rect">
            <a:avLst/>
          </a:prstGeom>
        </p:spPr>
      </p:pic>
      <p:pic>
        <p:nvPicPr>
          <p:cNvPr id="5" name="Picture 4"/>
          <p:cNvPicPr>
            <a:picLocks noChangeAspect="1"/>
          </p:cNvPicPr>
          <p:nvPr/>
        </p:nvPicPr>
        <p:blipFill>
          <a:blip r:embed="rId3"/>
          <a:stretch>
            <a:fillRect/>
          </a:stretch>
        </p:blipFill>
        <p:spPr>
          <a:xfrm>
            <a:off x="3145848" y="465892"/>
            <a:ext cx="5693555" cy="2916637"/>
          </a:xfrm>
          <a:prstGeom prst="rect">
            <a:avLst/>
          </a:prstGeom>
        </p:spPr>
      </p:pic>
      <p:pic>
        <p:nvPicPr>
          <p:cNvPr id="7" name="Picture 6"/>
          <p:cNvPicPr>
            <a:picLocks noChangeAspect="1"/>
          </p:cNvPicPr>
          <p:nvPr/>
        </p:nvPicPr>
        <p:blipFill>
          <a:blip r:embed="rId4"/>
          <a:stretch>
            <a:fillRect/>
          </a:stretch>
        </p:blipFill>
        <p:spPr>
          <a:xfrm>
            <a:off x="2387487" y="548640"/>
            <a:ext cx="5916147" cy="3207446"/>
          </a:xfrm>
          <a:prstGeom prst="rect">
            <a:avLst/>
          </a:prstGeom>
        </p:spPr>
      </p:pic>
      <p:pic>
        <p:nvPicPr>
          <p:cNvPr id="8" name="Picture 7"/>
          <p:cNvPicPr>
            <a:picLocks noChangeAspect="1"/>
          </p:cNvPicPr>
          <p:nvPr/>
        </p:nvPicPr>
        <p:blipFill>
          <a:blip r:embed="rId5"/>
          <a:stretch>
            <a:fillRect/>
          </a:stretch>
        </p:blipFill>
        <p:spPr>
          <a:xfrm>
            <a:off x="2387487" y="1361689"/>
            <a:ext cx="6782971" cy="3011527"/>
          </a:xfrm>
          <a:prstGeom prst="rect">
            <a:avLst/>
          </a:prstGeom>
        </p:spPr>
      </p:pic>
      <p:pic>
        <p:nvPicPr>
          <p:cNvPr id="9" name="Picture 8"/>
          <p:cNvPicPr>
            <a:picLocks noChangeAspect="1"/>
          </p:cNvPicPr>
          <p:nvPr/>
        </p:nvPicPr>
        <p:blipFill>
          <a:blip r:embed="rId6"/>
          <a:stretch>
            <a:fillRect/>
          </a:stretch>
        </p:blipFill>
        <p:spPr>
          <a:xfrm>
            <a:off x="7074840" y="4096051"/>
            <a:ext cx="1519602" cy="946167"/>
          </a:xfrm>
          <a:prstGeom prst="rect">
            <a:avLst/>
          </a:prstGeom>
        </p:spPr>
      </p:pic>
    </p:spTree>
    <p:extLst>
      <p:ext uri="{BB962C8B-B14F-4D97-AF65-F5344CB8AC3E}">
        <p14:creationId xmlns:p14="http://schemas.microsoft.com/office/powerpoint/2010/main" val="307890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68957" y="1448702"/>
            <a:ext cx="3979627" cy="1854900"/>
          </a:xfrm>
        </p:spPr>
        <p:txBody>
          <a:bodyPr/>
          <a:lstStyle/>
          <a:p>
            <a:pPr algn="l"/>
            <a:r>
              <a:rPr lang="en-US" dirty="0" smtClean="0">
                <a:latin typeface="Arial" panose="020B0604020202020204" pitchFamily="34" charset="0"/>
                <a:cs typeface="Arial" panose="020B0604020202020204" pitchFamily="34" charset="0"/>
              </a:rPr>
              <a:t>Chapter 3: What evidence?</a:t>
            </a:r>
            <a:endParaRPr lang="en-US" dirty="0">
              <a:latin typeface="Arial" panose="020B0604020202020204" pitchFamily="34" charset="0"/>
              <a:cs typeface="Arial" panose="020B0604020202020204" pitchFamily="34" charset="0"/>
            </a:endParaRPr>
          </a:p>
        </p:txBody>
      </p:sp>
      <p:sp>
        <p:nvSpPr>
          <p:cNvPr id="10" name="Rectangle 9"/>
          <p:cNvSpPr/>
          <p:nvPr/>
        </p:nvSpPr>
        <p:spPr>
          <a:xfrm>
            <a:off x="496957" y="325910"/>
            <a:ext cx="4572000" cy="738664"/>
          </a:xfrm>
          <a:prstGeom prst="rect">
            <a:avLst/>
          </a:prstGeom>
        </p:spPr>
        <p:txBody>
          <a:bodyPr>
            <a:spAutoFit/>
          </a:bodyPr>
          <a:lstStyle/>
          <a:p>
            <a:r>
              <a:rPr lang="en-US" dirty="0"/>
              <a:t>Program offers at least 6 hours per week at satellite classes and at least 20 hours per week at the main campus of instruction at a minimum.</a:t>
            </a:r>
          </a:p>
        </p:txBody>
      </p:sp>
      <p:pic>
        <p:nvPicPr>
          <p:cNvPr id="2" name="Picture 1"/>
          <p:cNvPicPr>
            <a:picLocks noChangeAspect="1"/>
          </p:cNvPicPr>
          <p:nvPr/>
        </p:nvPicPr>
        <p:blipFill>
          <a:blip r:embed="rId2"/>
          <a:stretch>
            <a:fillRect/>
          </a:stretch>
        </p:blipFill>
        <p:spPr>
          <a:xfrm>
            <a:off x="609383" y="1064574"/>
            <a:ext cx="4140413" cy="3889089"/>
          </a:xfrm>
          <a:prstGeom prst="rect">
            <a:avLst/>
          </a:prstGeom>
        </p:spPr>
      </p:pic>
      <p:pic>
        <p:nvPicPr>
          <p:cNvPr id="4" name="Picture 3"/>
          <p:cNvPicPr>
            <a:picLocks noChangeAspect="1"/>
          </p:cNvPicPr>
          <p:nvPr/>
        </p:nvPicPr>
        <p:blipFill>
          <a:blip r:embed="rId3"/>
          <a:stretch>
            <a:fillRect/>
          </a:stretch>
        </p:blipFill>
        <p:spPr>
          <a:xfrm>
            <a:off x="5683362" y="3545365"/>
            <a:ext cx="2261812" cy="1408298"/>
          </a:xfrm>
          <a:prstGeom prst="rect">
            <a:avLst/>
          </a:prstGeom>
        </p:spPr>
      </p:pic>
    </p:spTree>
    <p:extLst>
      <p:ext uri="{BB962C8B-B14F-4D97-AF65-F5344CB8AC3E}">
        <p14:creationId xmlns:p14="http://schemas.microsoft.com/office/powerpoint/2010/main" val="334066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68957" y="1448702"/>
            <a:ext cx="3979627" cy="1854900"/>
          </a:xfrm>
        </p:spPr>
        <p:txBody>
          <a:bodyPr/>
          <a:lstStyle/>
          <a:p>
            <a:pPr algn="l"/>
            <a:r>
              <a:rPr lang="en-US" dirty="0" smtClean="0">
                <a:latin typeface="Arial" panose="020B0604020202020204" pitchFamily="34" charset="0"/>
                <a:cs typeface="Arial" panose="020B0604020202020204" pitchFamily="34" charset="0"/>
              </a:rPr>
              <a:t>Chapter 4: What evidence?</a:t>
            </a:r>
            <a:endParaRPr lang="en-US" dirty="0">
              <a:latin typeface="Arial" panose="020B0604020202020204" pitchFamily="34" charset="0"/>
              <a:cs typeface="Arial" panose="020B0604020202020204" pitchFamily="34" charset="0"/>
            </a:endParaRPr>
          </a:p>
        </p:txBody>
      </p:sp>
      <p:sp>
        <p:nvSpPr>
          <p:cNvPr id="10" name="Rectangle 9"/>
          <p:cNvSpPr/>
          <p:nvPr/>
        </p:nvSpPr>
        <p:spPr>
          <a:xfrm>
            <a:off x="242515" y="198689"/>
            <a:ext cx="4572000" cy="954107"/>
          </a:xfrm>
          <a:prstGeom prst="rect">
            <a:avLst/>
          </a:prstGeom>
        </p:spPr>
        <p:txBody>
          <a:bodyPr>
            <a:spAutoFit/>
          </a:bodyPr>
          <a:lstStyle/>
          <a:p>
            <a:r>
              <a:rPr lang="en-US" dirty="0"/>
              <a:t>Program can verify through LACES that they maintain a Career Service Course and an ABE/ASE 9+ course to track students who are pursuing a course of study at a 9th grade level or higher. </a:t>
            </a:r>
          </a:p>
        </p:txBody>
      </p:sp>
      <p:pic>
        <p:nvPicPr>
          <p:cNvPr id="4" name="Picture 3"/>
          <p:cNvPicPr>
            <a:picLocks noChangeAspect="1"/>
          </p:cNvPicPr>
          <p:nvPr/>
        </p:nvPicPr>
        <p:blipFill>
          <a:blip r:embed="rId2"/>
          <a:stretch>
            <a:fillRect/>
          </a:stretch>
        </p:blipFill>
        <p:spPr>
          <a:xfrm>
            <a:off x="319653" y="1276577"/>
            <a:ext cx="7550538" cy="2940201"/>
          </a:xfrm>
          <a:prstGeom prst="rect">
            <a:avLst/>
          </a:prstGeom>
        </p:spPr>
      </p:pic>
      <p:pic>
        <p:nvPicPr>
          <p:cNvPr id="5" name="Picture 4"/>
          <p:cNvPicPr>
            <a:picLocks noChangeAspect="1"/>
          </p:cNvPicPr>
          <p:nvPr/>
        </p:nvPicPr>
        <p:blipFill>
          <a:blip r:embed="rId3"/>
          <a:stretch>
            <a:fillRect/>
          </a:stretch>
        </p:blipFill>
        <p:spPr>
          <a:xfrm>
            <a:off x="7548053" y="3538497"/>
            <a:ext cx="1822669" cy="1134869"/>
          </a:xfrm>
          <a:prstGeom prst="rect">
            <a:avLst/>
          </a:prstGeom>
        </p:spPr>
      </p:pic>
    </p:spTree>
    <p:extLst>
      <p:ext uri="{BB962C8B-B14F-4D97-AF65-F5344CB8AC3E}">
        <p14:creationId xmlns:p14="http://schemas.microsoft.com/office/powerpoint/2010/main" val="400103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68957" y="1448702"/>
            <a:ext cx="3979627" cy="1854900"/>
          </a:xfrm>
        </p:spPr>
        <p:txBody>
          <a:bodyPr/>
          <a:lstStyle/>
          <a:p>
            <a:pPr algn="l"/>
            <a:r>
              <a:rPr lang="en-US" dirty="0" smtClean="0">
                <a:latin typeface="Arial" panose="020B0604020202020204" pitchFamily="34" charset="0"/>
                <a:cs typeface="Arial" panose="020B0604020202020204" pitchFamily="34" charset="0"/>
              </a:rPr>
              <a:t>Chapter 5: What evidence?</a:t>
            </a:r>
            <a:endParaRPr lang="en-US" dirty="0">
              <a:latin typeface="Arial" panose="020B0604020202020204" pitchFamily="34" charset="0"/>
              <a:cs typeface="Arial" panose="020B0604020202020204" pitchFamily="34" charset="0"/>
            </a:endParaRPr>
          </a:p>
        </p:txBody>
      </p:sp>
      <p:sp>
        <p:nvSpPr>
          <p:cNvPr id="10" name="Rectangle 9"/>
          <p:cNvSpPr/>
          <p:nvPr/>
        </p:nvSpPr>
        <p:spPr>
          <a:xfrm>
            <a:off x="242515" y="198689"/>
            <a:ext cx="4572000" cy="307777"/>
          </a:xfrm>
          <a:prstGeom prst="rect">
            <a:avLst/>
          </a:prstGeom>
        </p:spPr>
        <p:txBody>
          <a:bodyPr>
            <a:spAutoFit/>
          </a:bodyPr>
          <a:lstStyle/>
          <a:p>
            <a:r>
              <a:rPr lang="en-US" dirty="0"/>
              <a:t>Program is staffed by qualified instructional staff </a:t>
            </a:r>
          </a:p>
        </p:txBody>
      </p:sp>
      <p:pic>
        <p:nvPicPr>
          <p:cNvPr id="7" name="Picture 6"/>
          <p:cNvPicPr>
            <a:picLocks noChangeAspect="1"/>
          </p:cNvPicPr>
          <p:nvPr/>
        </p:nvPicPr>
        <p:blipFill>
          <a:blip r:embed="rId2"/>
          <a:stretch>
            <a:fillRect/>
          </a:stretch>
        </p:blipFill>
        <p:spPr>
          <a:xfrm>
            <a:off x="880605" y="854066"/>
            <a:ext cx="3295819" cy="3530781"/>
          </a:xfrm>
          <a:prstGeom prst="rect">
            <a:avLst/>
          </a:prstGeom>
        </p:spPr>
      </p:pic>
      <p:pic>
        <p:nvPicPr>
          <p:cNvPr id="8" name="Picture 7"/>
          <p:cNvPicPr>
            <a:picLocks noChangeAspect="1"/>
          </p:cNvPicPr>
          <p:nvPr/>
        </p:nvPicPr>
        <p:blipFill>
          <a:blip r:embed="rId3"/>
          <a:stretch>
            <a:fillRect/>
          </a:stretch>
        </p:blipFill>
        <p:spPr>
          <a:xfrm>
            <a:off x="5643605" y="3537374"/>
            <a:ext cx="2261812" cy="1408298"/>
          </a:xfrm>
          <a:prstGeom prst="rect">
            <a:avLst/>
          </a:prstGeom>
        </p:spPr>
      </p:pic>
    </p:spTree>
    <p:extLst>
      <p:ext uri="{BB962C8B-B14F-4D97-AF65-F5344CB8AC3E}">
        <p14:creationId xmlns:p14="http://schemas.microsoft.com/office/powerpoint/2010/main" val="266139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64373" y="60827"/>
            <a:ext cx="3979627" cy="1921591"/>
          </a:xfrm>
        </p:spPr>
        <p:txBody>
          <a:bodyPr/>
          <a:lstStyle/>
          <a:p>
            <a:pPr algn="l"/>
            <a:r>
              <a:rPr lang="en-US" sz="4400" dirty="0" smtClean="0">
                <a:latin typeface="Arial" panose="020B0604020202020204" pitchFamily="34" charset="0"/>
                <a:cs typeface="Arial" panose="020B0604020202020204" pitchFamily="34" charset="0"/>
              </a:rPr>
              <a:t>Chapter 6: What evidence?</a:t>
            </a:r>
            <a:endParaRPr lang="en-US" sz="4400" dirty="0">
              <a:latin typeface="Arial" panose="020B0604020202020204" pitchFamily="34" charset="0"/>
              <a:cs typeface="Arial" panose="020B0604020202020204" pitchFamily="34" charset="0"/>
            </a:endParaRPr>
          </a:p>
        </p:txBody>
      </p:sp>
      <p:sp>
        <p:nvSpPr>
          <p:cNvPr id="10" name="Rectangle 9"/>
          <p:cNvSpPr/>
          <p:nvPr/>
        </p:nvSpPr>
        <p:spPr>
          <a:xfrm>
            <a:off x="242515" y="198689"/>
            <a:ext cx="4572000" cy="738664"/>
          </a:xfrm>
          <a:prstGeom prst="rect">
            <a:avLst/>
          </a:prstGeom>
        </p:spPr>
        <p:txBody>
          <a:bodyPr>
            <a:spAutoFit/>
          </a:bodyPr>
          <a:lstStyle/>
          <a:p>
            <a:r>
              <a:rPr lang="en-US" dirty="0"/>
              <a:t>Instructional staff attends a minimum of six hours of staff development annually related to their program in addition to the State Institute.</a:t>
            </a:r>
          </a:p>
        </p:txBody>
      </p:sp>
      <p:pic>
        <p:nvPicPr>
          <p:cNvPr id="4" name="Picture 3"/>
          <p:cNvPicPr>
            <a:picLocks noChangeAspect="1"/>
          </p:cNvPicPr>
          <p:nvPr/>
        </p:nvPicPr>
        <p:blipFill>
          <a:blip r:embed="rId2"/>
          <a:stretch>
            <a:fillRect/>
          </a:stretch>
        </p:blipFill>
        <p:spPr>
          <a:xfrm>
            <a:off x="7232046" y="661289"/>
            <a:ext cx="2261812" cy="1408298"/>
          </a:xfrm>
          <a:prstGeom prst="rect">
            <a:avLst/>
          </a:prstGeom>
        </p:spPr>
      </p:pic>
      <p:pic>
        <p:nvPicPr>
          <p:cNvPr id="8" name="Picture 7"/>
          <p:cNvPicPr>
            <a:picLocks noChangeAspect="1"/>
          </p:cNvPicPr>
          <p:nvPr/>
        </p:nvPicPr>
        <p:blipFill>
          <a:blip r:embed="rId3"/>
          <a:stretch>
            <a:fillRect/>
          </a:stretch>
        </p:blipFill>
        <p:spPr>
          <a:xfrm>
            <a:off x="877018" y="3620117"/>
            <a:ext cx="6994059" cy="1142079"/>
          </a:xfrm>
          <a:prstGeom prst="rect">
            <a:avLst/>
          </a:prstGeom>
        </p:spPr>
      </p:pic>
      <p:pic>
        <p:nvPicPr>
          <p:cNvPr id="9" name="Picture 8"/>
          <p:cNvPicPr>
            <a:picLocks noChangeAspect="1"/>
          </p:cNvPicPr>
          <p:nvPr/>
        </p:nvPicPr>
        <p:blipFill>
          <a:blip r:embed="rId4"/>
          <a:stretch>
            <a:fillRect/>
          </a:stretch>
        </p:blipFill>
        <p:spPr>
          <a:xfrm>
            <a:off x="535403" y="1886832"/>
            <a:ext cx="5353333" cy="1674762"/>
          </a:xfrm>
          <a:prstGeom prst="rect">
            <a:avLst/>
          </a:prstGeom>
        </p:spPr>
      </p:pic>
    </p:spTree>
    <p:extLst>
      <p:ext uri="{BB962C8B-B14F-4D97-AF65-F5344CB8AC3E}">
        <p14:creationId xmlns:p14="http://schemas.microsoft.com/office/powerpoint/2010/main" val="130583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54608"/>
            <a:ext cx="9005011" cy="833400"/>
          </a:xfrm>
        </p:spPr>
        <p:txBody>
          <a:bodyPr/>
          <a:lstStyle/>
          <a:p>
            <a:r>
              <a:rPr lang="en-US" dirty="0" smtClean="0"/>
              <a:t>Multiple Types: Monthly Quarterly, EOY, Site Visits</a:t>
            </a:r>
            <a:endParaRPr lang="en-US" dirty="0"/>
          </a:p>
        </p:txBody>
      </p:sp>
      <p:sp>
        <p:nvSpPr>
          <p:cNvPr id="5" name="Title 4"/>
          <p:cNvSpPr>
            <a:spLocks noGrp="1"/>
          </p:cNvSpPr>
          <p:nvPr>
            <p:ph type="title" idx="2"/>
          </p:nvPr>
        </p:nvSpPr>
        <p:spPr/>
        <p:txBody>
          <a:bodyPr/>
          <a:lstStyle/>
          <a:p>
            <a:r>
              <a:rPr lang="en-US" dirty="0" smtClean="0"/>
              <a:t>Monitoring</a:t>
            </a:r>
            <a:endParaRPr lang="en-US" dirty="0"/>
          </a:p>
        </p:txBody>
      </p:sp>
      <p:sp>
        <p:nvSpPr>
          <p:cNvPr id="4" name="Subtitle 3"/>
          <p:cNvSpPr>
            <a:spLocks noGrp="1"/>
          </p:cNvSpPr>
          <p:nvPr>
            <p:ph type="subTitle" idx="1"/>
          </p:nvPr>
        </p:nvSpPr>
        <p:spPr/>
        <p:txBody>
          <a:bodyPr/>
          <a:lstStyle/>
          <a:p>
            <a:r>
              <a:rPr lang="en-US" dirty="0" smtClean="0"/>
              <a:t>For Compliance</a:t>
            </a:r>
            <a:endParaRPr lang="en-US" dirty="0"/>
          </a:p>
        </p:txBody>
      </p:sp>
    </p:spTree>
    <p:extLst>
      <p:ext uri="{BB962C8B-B14F-4D97-AF65-F5344CB8AC3E}">
        <p14:creationId xmlns:p14="http://schemas.microsoft.com/office/powerpoint/2010/main" val="41266745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543291" y="3848430"/>
            <a:ext cx="1665972" cy="1037303"/>
          </a:xfrm>
          <a:prstGeom prst="rect">
            <a:avLst/>
          </a:prstGeom>
        </p:spPr>
      </p:pic>
      <p:sp>
        <p:nvSpPr>
          <p:cNvPr id="3" name="Title 2"/>
          <p:cNvSpPr>
            <a:spLocks noGrp="1"/>
          </p:cNvSpPr>
          <p:nvPr>
            <p:ph type="title"/>
          </p:nvPr>
        </p:nvSpPr>
        <p:spPr>
          <a:xfrm>
            <a:off x="5068957" y="1448702"/>
            <a:ext cx="3979627" cy="1854900"/>
          </a:xfrm>
        </p:spPr>
        <p:txBody>
          <a:bodyPr/>
          <a:lstStyle/>
          <a:p>
            <a:pPr algn="l"/>
            <a:r>
              <a:rPr lang="en-US" dirty="0" smtClean="0">
                <a:latin typeface="Arial" panose="020B0604020202020204" pitchFamily="34" charset="0"/>
                <a:cs typeface="Arial" panose="020B0604020202020204" pitchFamily="34" charset="0"/>
              </a:rPr>
              <a:t>Chapter 7: What evidence?</a:t>
            </a:r>
            <a:endParaRPr lang="en-US" dirty="0">
              <a:latin typeface="Arial" panose="020B0604020202020204" pitchFamily="34" charset="0"/>
              <a:cs typeface="Arial" panose="020B0604020202020204" pitchFamily="34" charset="0"/>
            </a:endParaRPr>
          </a:p>
        </p:txBody>
      </p:sp>
      <p:sp>
        <p:nvSpPr>
          <p:cNvPr id="10" name="Rectangle 9"/>
          <p:cNvSpPr/>
          <p:nvPr/>
        </p:nvSpPr>
        <p:spPr>
          <a:xfrm>
            <a:off x="242515" y="198689"/>
            <a:ext cx="4572000" cy="738664"/>
          </a:xfrm>
          <a:prstGeom prst="rect">
            <a:avLst/>
          </a:prstGeom>
        </p:spPr>
        <p:txBody>
          <a:bodyPr>
            <a:spAutoFit/>
          </a:bodyPr>
          <a:lstStyle/>
          <a:p>
            <a:r>
              <a:rPr lang="en-US" dirty="0"/>
              <a:t>Pre and post-testing is completed using alternate forms of the test or the required additional hours between testing have been observed.</a:t>
            </a:r>
          </a:p>
        </p:txBody>
      </p:sp>
      <p:pic>
        <p:nvPicPr>
          <p:cNvPr id="4" name="Picture 3"/>
          <p:cNvPicPr>
            <a:picLocks noChangeAspect="1"/>
          </p:cNvPicPr>
          <p:nvPr/>
        </p:nvPicPr>
        <p:blipFill>
          <a:blip r:embed="rId3"/>
          <a:stretch>
            <a:fillRect/>
          </a:stretch>
        </p:blipFill>
        <p:spPr>
          <a:xfrm>
            <a:off x="322988" y="1097088"/>
            <a:ext cx="7734698" cy="3187864"/>
          </a:xfrm>
          <a:prstGeom prst="rect">
            <a:avLst/>
          </a:prstGeom>
        </p:spPr>
      </p:pic>
    </p:spTree>
    <p:extLst>
      <p:ext uri="{BB962C8B-B14F-4D97-AF65-F5344CB8AC3E}">
        <p14:creationId xmlns:p14="http://schemas.microsoft.com/office/powerpoint/2010/main" val="118837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68957" y="1448702"/>
            <a:ext cx="3979627" cy="1854900"/>
          </a:xfrm>
        </p:spPr>
        <p:txBody>
          <a:bodyPr/>
          <a:lstStyle/>
          <a:p>
            <a:pPr algn="l"/>
            <a:r>
              <a:rPr lang="en-US" dirty="0" smtClean="0">
                <a:latin typeface="Arial" panose="020B0604020202020204" pitchFamily="34" charset="0"/>
                <a:cs typeface="Arial" panose="020B0604020202020204" pitchFamily="34" charset="0"/>
              </a:rPr>
              <a:t>Chapter 8: What evidence?</a:t>
            </a:r>
            <a:endParaRPr lang="en-US" dirty="0">
              <a:latin typeface="Arial" panose="020B0604020202020204" pitchFamily="34" charset="0"/>
              <a:cs typeface="Arial" panose="020B0604020202020204" pitchFamily="34" charset="0"/>
            </a:endParaRPr>
          </a:p>
        </p:txBody>
      </p:sp>
      <p:sp>
        <p:nvSpPr>
          <p:cNvPr id="10" name="Rectangle 9"/>
          <p:cNvSpPr/>
          <p:nvPr/>
        </p:nvSpPr>
        <p:spPr>
          <a:xfrm>
            <a:off x="242515" y="198689"/>
            <a:ext cx="4572000" cy="523220"/>
          </a:xfrm>
          <a:prstGeom prst="rect">
            <a:avLst/>
          </a:prstGeom>
        </p:spPr>
        <p:txBody>
          <a:bodyPr>
            <a:spAutoFit/>
          </a:bodyPr>
          <a:lstStyle/>
          <a:p>
            <a:r>
              <a:rPr lang="en-US" dirty="0"/>
              <a:t>Computer prescriptive results or student profile is in the file.</a:t>
            </a:r>
          </a:p>
        </p:txBody>
      </p:sp>
      <p:pic>
        <p:nvPicPr>
          <p:cNvPr id="2" name="Picture 1"/>
          <p:cNvPicPr>
            <a:picLocks noChangeAspect="1"/>
          </p:cNvPicPr>
          <p:nvPr/>
        </p:nvPicPr>
        <p:blipFill>
          <a:blip r:embed="rId2"/>
          <a:stretch>
            <a:fillRect/>
          </a:stretch>
        </p:blipFill>
        <p:spPr>
          <a:xfrm>
            <a:off x="945312" y="460299"/>
            <a:ext cx="3683141" cy="4533120"/>
          </a:xfrm>
          <a:prstGeom prst="rect">
            <a:avLst/>
          </a:prstGeom>
        </p:spPr>
      </p:pic>
      <p:pic>
        <p:nvPicPr>
          <p:cNvPr id="5" name="Picture 4"/>
          <p:cNvPicPr>
            <a:picLocks noChangeAspect="1"/>
          </p:cNvPicPr>
          <p:nvPr/>
        </p:nvPicPr>
        <p:blipFill>
          <a:blip r:embed="rId3"/>
          <a:stretch>
            <a:fillRect/>
          </a:stretch>
        </p:blipFill>
        <p:spPr>
          <a:xfrm>
            <a:off x="5707216" y="3529424"/>
            <a:ext cx="2261812" cy="1408298"/>
          </a:xfrm>
          <a:prstGeom prst="rect">
            <a:avLst/>
          </a:prstGeom>
        </p:spPr>
      </p:pic>
    </p:spTree>
    <p:extLst>
      <p:ext uri="{BB962C8B-B14F-4D97-AF65-F5344CB8AC3E}">
        <p14:creationId xmlns:p14="http://schemas.microsoft.com/office/powerpoint/2010/main" val="92999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15447" y="558156"/>
            <a:ext cx="3979627" cy="1854900"/>
          </a:xfrm>
        </p:spPr>
        <p:txBody>
          <a:bodyPr/>
          <a:lstStyle/>
          <a:p>
            <a:pPr algn="l"/>
            <a:r>
              <a:rPr lang="en-US" dirty="0" smtClean="0">
                <a:latin typeface="Arial" panose="020B0604020202020204" pitchFamily="34" charset="0"/>
                <a:cs typeface="Arial" panose="020B0604020202020204" pitchFamily="34" charset="0"/>
              </a:rPr>
              <a:t>Chapter 9: What evidence?</a:t>
            </a:r>
            <a:endParaRPr lang="en-US" dirty="0">
              <a:latin typeface="Arial" panose="020B0604020202020204" pitchFamily="34" charset="0"/>
              <a:cs typeface="Arial" panose="020B0604020202020204" pitchFamily="34" charset="0"/>
            </a:endParaRPr>
          </a:p>
        </p:txBody>
      </p:sp>
      <p:sp>
        <p:nvSpPr>
          <p:cNvPr id="10" name="Rectangle 9"/>
          <p:cNvSpPr/>
          <p:nvPr/>
        </p:nvSpPr>
        <p:spPr>
          <a:xfrm>
            <a:off x="210710" y="79419"/>
            <a:ext cx="4572000" cy="738664"/>
          </a:xfrm>
          <a:prstGeom prst="rect">
            <a:avLst/>
          </a:prstGeom>
        </p:spPr>
        <p:txBody>
          <a:bodyPr>
            <a:spAutoFit/>
          </a:bodyPr>
          <a:lstStyle/>
          <a:p>
            <a:r>
              <a:rPr lang="en-US" dirty="0"/>
              <a:t>Local program can demonstrate that collaborative efforts have led to a reduction in the duplication of services among core partners, as required by WIOA.</a:t>
            </a:r>
          </a:p>
        </p:txBody>
      </p:sp>
      <p:sp>
        <p:nvSpPr>
          <p:cNvPr id="4" name="TextBox 3"/>
          <p:cNvSpPr txBox="1"/>
          <p:nvPr/>
        </p:nvSpPr>
        <p:spPr>
          <a:xfrm>
            <a:off x="119270" y="898497"/>
            <a:ext cx="5335325" cy="4185761"/>
          </a:xfrm>
          <a:prstGeom prst="rect">
            <a:avLst/>
          </a:prstGeom>
          <a:noFill/>
        </p:spPr>
        <p:txBody>
          <a:bodyPr wrap="square" rtlCol="0">
            <a:spAutoFit/>
          </a:bodyPr>
          <a:lstStyle/>
          <a:p>
            <a:r>
              <a:rPr lang="en-US" dirty="0" smtClean="0"/>
              <a:t>Narrative:</a:t>
            </a:r>
          </a:p>
          <a:p>
            <a:r>
              <a:rPr lang="en-US" dirty="0"/>
              <a:t>The core partners have offered joint programming in the past such as “Bring Your A Game” and mock interviewing. We are currently scheduling our Friday symposiums that will start in mid-January for any of our clients/students (required of ASPYRE) to attend. Joint instruction will include such topics as “Bring Your A Game” (soft skills course and certification), Work readiness course (dress for success, resumes, mock interviewing, </a:t>
            </a:r>
            <a:r>
              <a:rPr lang="en-US" dirty="0" err="1"/>
              <a:t>etc</a:t>
            </a:r>
            <a:r>
              <a:rPr lang="en-US" dirty="0"/>
              <a:t>), and we are hoping to add discussions about possible job shadowing and pre-apprenticeship opportunities.</a:t>
            </a:r>
          </a:p>
          <a:p>
            <a:endParaRPr lang="en-US" dirty="0"/>
          </a:p>
          <a:p>
            <a:r>
              <a:rPr lang="en-US" dirty="0"/>
              <a:t>DWS and AE have a youth program “ASPYRE” for students between the ages of 16-24 (see flyer below).</a:t>
            </a:r>
          </a:p>
          <a:p>
            <a:endParaRPr lang="en-US" dirty="0"/>
          </a:p>
          <a:p>
            <a:r>
              <a:rPr lang="en-US" dirty="0"/>
              <a:t>DWS has office space in our lab and scheduled days/hours to work with students on-site.  DVR will come on-site when there is a student in need of their services.</a:t>
            </a:r>
          </a:p>
          <a:p>
            <a:endParaRPr lang="en-US" dirty="0"/>
          </a:p>
          <a:p>
            <a:endParaRPr lang="en-US" dirty="0"/>
          </a:p>
        </p:txBody>
      </p:sp>
      <p:pic>
        <p:nvPicPr>
          <p:cNvPr id="5" name="Picture 4"/>
          <p:cNvPicPr>
            <a:picLocks noChangeAspect="1"/>
          </p:cNvPicPr>
          <p:nvPr/>
        </p:nvPicPr>
        <p:blipFill>
          <a:blip r:embed="rId2"/>
          <a:stretch>
            <a:fillRect/>
          </a:stretch>
        </p:blipFill>
        <p:spPr>
          <a:xfrm>
            <a:off x="5905999" y="2991377"/>
            <a:ext cx="2261812" cy="1408298"/>
          </a:xfrm>
          <a:prstGeom prst="rect">
            <a:avLst/>
          </a:prstGeom>
        </p:spPr>
      </p:pic>
    </p:spTree>
    <p:extLst>
      <p:ext uri="{BB962C8B-B14F-4D97-AF65-F5344CB8AC3E}">
        <p14:creationId xmlns:p14="http://schemas.microsoft.com/office/powerpoint/2010/main" val="202507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03805" y="1146553"/>
            <a:ext cx="4412973" cy="1854900"/>
          </a:xfrm>
        </p:spPr>
        <p:txBody>
          <a:bodyPr/>
          <a:lstStyle/>
          <a:p>
            <a:pPr algn="l"/>
            <a:r>
              <a:rPr lang="en-US" dirty="0" smtClean="0">
                <a:latin typeface="Arial" panose="020B0604020202020204" pitchFamily="34" charset="0"/>
                <a:cs typeface="Arial" panose="020B0604020202020204" pitchFamily="34" charset="0"/>
              </a:rPr>
              <a:t>Chapter 10: What evidence?</a:t>
            </a:r>
            <a:endParaRPr lang="en-US" dirty="0">
              <a:latin typeface="Arial" panose="020B0604020202020204" pitchFamily="34" charset="0"/>
              <a:cs typeface="Arial" panose="020B0604020202020204" pitchFamily="34" charset="0"/>
            </a:endParaRPr>
          </a:p>
        </p:txBody>
      </p:sp>
      <p:sp>
        <p:nvSpPr>
          <p:cNvPr id="10" name="Rectangle 9"/>
          <p:cNvSpPr/>
          <p:nvPr/>
        </p:nvSpPr>
        <p:spPr>
          <a:xfrm>
            <a:off x="210710" y="79419"/>
            <a:ext cx="4572000" cy="307777"/>
          </a:xfrm>
          <a:prstGeom prst="rect">
            <a:avLst/>
          </a:prstGeom>
        </p:spPr>
        <p:txBody>
          <a:bodyPr>
            <a:spAutoFit/>
          </a:bodyPr>
          <a:lstStyle/>
          <a:p>
            <a:r>
              <a:rPr lang="en-US" dirty="0"/>
              <a:t>Handicap accessible parking is </a:t>
            </a:r>
            <a:r>
              <a:rPr lang="en-US" dirty="0" smtClean="0"/>
              <a:t>available.</a:t>
            </a:r>
            <a:endParaRPr lang="en-US" dirty="0"/>
          </a:p>
        </p:txBody>
      </p:sp>
      <p:pic>
        <p:nvPicPr>
          <p:cNvPr id="2" name="Picture 1"/>
          <p:cNvPicPr>
            <a:picLocks noChangeAspect="1"/>
          </p:cNvPicPr>
          <p:nvPr/>
        </p:nvPicPr>
        <p:blipFill>
          <a:blip r:embed="rId2"/>
          <a:stretch>
            <a:fillRect/>
          </a:stretch>
        </p:blipFill>
        <p:spPr>
          <a:xfrm>
            <a:off x="963699" y="683811"/>
            <a:ext cx="3070169" cy="3999092"/>
          </a:xfrm>
          <a:prstGeom prst="rect">
            <a:avLst/>
          </a:prstGeom>
        </p:spPr>
      </p:pic>
      <p:pic>
        <p:nvPicPr>
          <p:cNvPr id="5" name="Picture 4"/>
          <p:cNvPicPr>
            <a:picLocks noChangeAspect="1"/>
          </p:cNvPicPr>
          <p:nvPr/>
        </p:nvPicPr>
        <p:blipFill>
          <a:blip r:embed="rId3"/>
          <a:stretch>
            <a:fillRect/>
          </a:stretch>
        </p:blipFill>
        <p:spPr>
          <a:xfrm>
            <a:off x="5405066" y="3370397"/>
            <a:ext cx="2261812" cy="1408298"/>
          </a:xfrm>
          <a:prstGeom prst="rect">
            <a:avLst/>
          </a:prstGeom>
        </p:spPr>
      </p:pic>
    </p:spTree>
    <p:extLst>
      <p:ext uri="{BB962C8B-B14F-4D97-AF65-F5344CB8AC3E}">
        <p14:creationId xmlns:p14="http://schemas.microsoft.com/office/powerpoint/2010/main" val="296797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890095" y="3203829"/>
            <a:ext cx="2261812" cy="1408298"/>
          </a:xfrm>
          <a:prstGeom prst="rect">
            <a:avLst/>
          </a:prstGeom>
        </p:spPr>
      </p:pic>
      <p:sp>
        <p:nvSpPr>
          <p:cNvPr id="3" name="Title 2"/>
          <p:cNvSpPr>
            <a:spLocks noGrp="1"/>
          </p:cNvSpPr>
          <p:nvPr>
            <p:ph type="title"/>
          </p:nvPr>
        </p:nvSpPr>
        <p:spPr>
          <a:xfrm>
            <a:off x="4603805" y="1146553"/>
            <a:ext cx="4412973" cy="1854900"/>
          </a:xfrm>
        </p:spPr>
        <p:txBody>
          <a:bodyPr/>
          <a:lstStyle/>
          <a:p>
            <a:pPr algn="l"/>
            <a:r>
              <a:rPr lang="en-US" dirty="0" smtClean="0">
                <a:latin typeface="Arial" panose="020B0604020202020204" pitchFamily="34" charset="0"/>
                <a:cs typeface="Arial" panose="020B0604020202020204" pitchFamily="34" charset="0"/>
              </a:rPr>
              <a:t>Chapter 11: What evidence?</a:t>
            </a:r>
            <a:endParaRPr lang="en-US" dirty="0">
              <a:latin typeface="Arial" panose="020B0604020202020204" pitchFamily="34" charset="0"/>
              <a:cs typeface="Arial" panose="020B0604020202020204" pitchFamily="34" charset="0"/>
            </a:endParaRPr>
          </a:p>
        </p:txBody>
      </p:sp>
      <p:sp>
        <p:nvSpPr>
          <p:cNvPr id="10" name="Rectangle 9"/>
          <p:cNvSpPr/>
          <p:nvPr/>
        </p:nvSpPr>
        <p:spPr>
          <a:xfrm>
            <a:off x="210710" y="79419"/>
            <a:ext cx="4572000" cy="738664"/>
          </a:xfrm>
          <a:prstGeom prst="rect">
            <a:avLst/>
          </a:prstGeom>
        </p:spPr>
        <p:txBody>
          <a:bodyPr>
            <a:spAutoFit/>
          </a:bodyPr>
          <a:lstStyle/>
          <a:p>
            <a:r>
              <a:rPr lang="en-US" dirty="0"/>
              <a:t>Program uses data matching and/or the suggested survey instrument and can provide records on survey </a:t>
            </a:r>
            <a:r>
              <a:rPr lang="en-US" dirty="0" smtClean="0"/>
              <a:t>follow-up.</a:t>
            </a:r>
            <a:endParaRPr lang="en-US" dirty="0"/>
          </a:p>
        </p:txBody>
      </p:sp>
      <p:pic>
        <p:nvPicPr>
          <p:cNvPr id="5" name="Picture 4"/>
          <p:cNvPicPr>
            <a:picLocks noChangeAspect="1"/>
          </p:cNvPicPr>
          <p:nvPr/>
        </p:nvPicPr>
        <p:blipFill>
          <a:blip r:embed="rId4"/>
          <a:stretch>
            <a:fillRect/>
          </a:stretch>
        </p:blipFill>
        <p:spPr>
          <a:xfrm>
            <a:off x="4700952" y="812461"/>
            <a:ext cx="3099278" cy="4002042"/>
          </a:xfrm>
          <a:prstGeom prst="rect">
            <a:avLst/>
          </a:prstGeom>
        </p:spPr>
      </p:pic>
      <p:pic>
        <p:nvPicPr>
          <p:cNvPr id="2" name="Picture 1"/>
          <p:cNvPicPr>
            <a:picLocks noChangeAspect="1"/>
          </p:cNvPicPr>
          <p:nvPr/>
        </p:nvPicPr>
        <p:blipFill>
          <a:blip r:embed="rId5"/>
          <a:stretch>
            <a:fillRect/>
          </a:stretch>
        </p:blipFill>
        <p:spPr>
          <a:xfrm>
            <a:off x="1010653" y="812461"/>
            <a:ext cx="3338622" cy="3956886"/>
          </a:xfrm>
          <a:prstGeom prst="rect">
            <a:avLst/>
          </a:prstGeom>
        </p:spPr>
      </p:pic>
    </p:spTree>
    <p:extLst>
      <p:ext uri="{BB962C8B-B14F-4D97-AF65-F5344CB8AC3E}">
        <p14:creationId xmlns:p14="http://schemas.microsoft.com/office/powerpoint/2010/main" val="374411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03805" y="1146553"/>
            <a:ext cx="4412973" cy="1854900"/>
          </a:xfrm>
        </p:spPr>
        <p:txBody>
          <a:bodyPr/>
          <a:lstStyle/>
          <a:p>
            <a:pPr algn="l"/>
            <a:r>
              <a:rPr lang="en-US" dirty="0" smtClean="0">
                <a:latin typeface="Arial" panose="020B0604020202020204" pitchFamily="34" charset="0"/>
                <a:cs typeface="Arial" panose="020B0604020202020204" pitchFamily="34" charset="0"/>
              </a:rPr>
              <a:t>Chapter 12: What evidence?</a:t>
            </a:r>
            <a:endParaRPr lang="en-US" dirty="0">
              <a:latin typeface="Arial" panose="020B0604020202020204" pitchFamily="34" charset="0"/>
              <a:cs typeface="Arial" panose="020B0604020202020204" pitchFamily="34" charset="0"/>
            </a:endParaRPr>
          </a:p>
        </p:txBody>
      </p:sp>
      <p:sp>
        <p:nvSpPr>
          <p:cNvPr id="10" name="Rectangle 9"/>
          <p:cNvSpPr/>
          <p:nvPr/>
        </p:nvSpPr>
        <p:spPr>
          <a:xfrm>
            <a:off x="210710" y="79419"/>
            <a:ext cx="4572000" cy="523220"/>
          </a:xfrm>
          <a:prstGeom prst="rect">
            <a:avLst/>
          </a:prstGeom>
        </p:spPr>
        <p:txBody>
          <a:bodyPr>
            <a:spAutoFit/>
          </a:bodyPr>
          <a:lstStyle/>
          <a:p>
            <a:r>
              <a:rPr lang="en-US" dirty="0"/>
              <a:t>Staff evaluations are completed annually and SIA observations are utilized by the local program.</a:t>
            </a:r>
          </a:p>
        </p:txBody>
      </p:sp>
      <p:pic>
        <p:nvPicPr>
          <p:cNvPr id="2" name="Picture 1"/>
          <p:cNvPicPr>
            <a:picLocks noChangeAspect="1"/>
          </p:cNvPicPr>
          <p:nvPr/>
        </p:nvPicPr>
        <p:blipFill>
          <a:blip r:embed="rId2"/>
          <a:stretch>
            <a:fillRect/>
          </a:stretch>
        </p:blipFill>
        <p:spPr>
          <a:xfrm>
            <a:off x="299202" y="764546"/>
            <a:ext cx="4045158" cy="2978303"/>
          </a:xfrm>
          <a:prstGeom prst="rect">
            <a:avLst/>
          </a:prstGeom>
        </p:spPr>
      </p:pic>
      <p:pic>
        <p:nvPicPr>
          <p:cNvPr id="6" name="Picture 5"/>
          <p:cNvPicPr>
            <a:picLocks noChangeAspect="1"/>
          </p:cNvPicPr>
          <p:nvPr/>
        </p:nvPicPr>
        <p:blipFill>
          <a:blip r:embed="rId3"/>
          <a:stretch>
            <a:fillRect/>
          </a:stretch>
        </p:blipFill>
        <p:spPr>
          <a:xfrm>
            <a:off x="1096997" y="764546"/>
            <a:ext cx="3435527" cy="3873699"/>
          </a:xfrm>
          <a:prstGeom prst="rect">
            <a:avLst/>
          </a:prstGeom>
        </p:spPr>
      </p:pic>
      <p:pic>
        <p:nvPicPr>
          <p:cNvPr id="7" name="Picture 6"/>
          <p:cNvPicPr>
            <a:picLocks noChangeAspect="1"/>
          </p:cNvPicPr>
          <p:nvPr/>
        </p:nvPicPr>
        <p:blipFill>
          <a:blip r:embed="rId4"/>
          <a:stretch>
            <a:fillRect/>
          </a:stretch>
        </p:blipFill>
        <p:spPr>
          <a:xfrm>
            <a:off x="5330319" y="3370397"/>
            <a:ext cx="2261812" cy="1408298"/>
          </a:xfrm>
          <a:prstGeom prst="rect">
            <a:avLst/>
          </a:prstGeom>
        </p:spPr>
      </p:pic>
    </p:spTree>
    <p:extLst>
      <p:ext uri="{BB962C8B-B14F-4D97-AF65-F5344CB8AC3E}">
        <p14:creationId xmlns:p14="http://schemas.microsoft.com/office/powerpoint/2010/main" val="55468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03805" y="1146553"/>
            <a:ext cx="4412973" cy="1854900"/>
          </a:xfrm>
        </p:spPr>
        <p:txBody>
          <a:bodyPr/>
          <a:lstStyle/>
          <a:p>
            <a:pPr algn="l"/>
            <a:r>
              <a:rPr lang="en-US" dirty="0" smtClean="0">
                <a:latin typeface="Arial" panose="020B0604020202020204" pitchFamily="34" charset="0"/>
                <a:cs typeface="Arial" panose="020B0604020202020204" pitchFamily="34" charset="0"/>
              </a:rPr>
              <a:t>Chapter 13: What evidence?</a:t>
            </a:r>
            <a:endParaRPr lang="en-US" dirty="0">
              <a:latin typeface="Arial" panose="020B0604020202020204" pitchFamily="34" charset="0"/>
              <a:cs typeface="Arial" panose="020B0604020202020204" pitchFamily="34" charset="0"/>
            </a:endParaRPr>
          </a:p>
        </p:txBody>
      </p:sp>
      <p:sp>
        <p:nvSpPr>
          <p:cNvPr id="10" name="Rectangle 9"/>
          <p:cNvSpPr/>
          <p:nvPr/>
        </p:nvSpPr>
        <p:spPr>
          <a:xfrm>
            <a:off x="210710" y="79419"/>
            <a:ext cx="4572000" cy="523220"/>
          </a:xfrm>
          <a:prstGeom prst="rect">
            <a:avLst/>
          </a:prstGeom>
        </p:spPr>
        <p:txBody>
          <a:bodyPr>
            <a:spAutoFit/>
          </a:bodyPr>
          <a:lstStyle/>
          <a:p>
            <a:r>
              <a:rPr lang="en-US" dirty="0"/>
              <a:t>Program ensures that funds are expended as approved in the final budget</a:t>
            </a:r>
          </a:p>
        </p:txBody>
      </p:sp>
      <p:pic>
        <p:nvPicPr>
          <p:cNvPr id="4" name="Picture 3"/>
          <p:cNvPicPr>
            <a:picLocks noChangeAspect="1"/>
          </p:cNvPicPr>
          <p:nvPr/>
        </p:nvPicPr>
        <p:blipFill>
          <a:blip r:embed="rId2"/>
          <a:stretch>
            <a:fillRect/>
          </a:stretch>
        </p:blipFill>
        <p:spPr>
          <a:xfrm>
            <a:off x="479971" y="870981"/>
            <a:ext cx="3924337" cy="3255746"/>
          </a:xfrm>
          <a:prstGeom prst="rect">
            <a:avLst/>
          </a:prstGeom>
        </p:spPr>
      </p:pic>
      <p:pic>
        <p:nvPicPr>
          <p:cNvPr id="5" name="Picture 4"/>
          <p:cNvPicPr>
            <a:picLocks noChangeAspect="1"/>
          </p:cNvPicPr>
          <p:nvPr/>
        </p:nvPicPr>
        <p:blipFill>
          <a:blip r:embed="rId3"/>
          <a:stretch>
            <a:fillRect/>
          </a:stretch>
        </p:blipFill>
        <p:spPr>
          <a:xfrm>
            <a:off x="933936" y="685836"/>
            <a:ext cx="3016405" cy="3626036"/>
          </a:xfrm>
          <a:prstGeom prst="rect">
            <a:avLst/>
          </a:prstGeom>
        </p:spPr>
      </p:pic>
      <p:sp>
        <p:nvSpPr>
          <p:cNvPr id="7" name="TextBox 6"/>
          <p:cNvSpPr txBox="1"/>
          <p:nvPr/>
        </p:nvSpPr>
        <p:spPr>
          <a:xfrm>
            <a:off x="1132368" y="2893731"/>
            <a:ext cx="425302" cy="107722"/>
          </a:xfrm>
          <a:prstGeom prst="rect">
            <a:avLst/>
          </a:prstGeom>
          <a:solidFill>
            <a:schemeClr val="bg1"/>
          </a:solidFill>
          <a:ln>
            <a:noFill/>
          </a:ln>
        </p:spPr>
        <p:txBody>
          <a:bodyPr wrap="square" rtlCol="0">
            <a:spAutoFit/>
          </a:bodyPr>
          <a:lstStyle/>
          <a:p>
            <a:endParaRPr lang="en-US" sz="100" dirty="0"/>
          </a:p>
        </p:txBody>
      </p:sp>
      <p:pic>
        <p:nvPicPr>
          <p:cNvPr id="8" name="Picture 7"/>
          <p:cNvPicPr>
            <a:picLocks noChangeAspect="1"/>
          </p:cNvPicPr>
          <p:nvPr/>
        </p:nvPicPr>
        <p:blipFill>
          <a:blip r:embed="rId4"/>
          <a:stretch>
            <a:fillRect/>
          </a:stretch>
        </p:blipFill>
        <p:spPr>
          <a:xfrm>
            <a:off x="5214235" y="3314739"/>
            <a:ext cx="2261812" cy="1408298"/>
          </a:xfrm>
          <a:prstGeom prst="rect">
            <a:avLst/>
          </a:prstGeom>
        </p:spPr>
      </p:pic>
    </p:spTree>
    <p:extLst>
      <p:ext uri="{BB962C8B-B14F-4D97-AF65-F5344CB8AC3E}">
        <p14:creationId xmlns:p14="http://schemas.microsoft.com/office/powerpoint/2010/main" val="295091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03805" y="1146553"/>
            <a:ext cx="4412973" cy="1854900"/>
          </a:xfrm>
        </p:spPr>
        <p:txBody>
          <a:bodyPr/>
          <a:lstStyle/>
          <a:p>
            <a:pPr algn="l"/>
            <a:r>
              <a:rPr lang="en-US" dirty="0" smtClean="0">
                <a:latin typeface="Arial" panose="020B0604020202020204" pitchFamily="34" charset="0"/>
                <a:cs typeface="Arial" panose="020B0604020202020204" pitchFamily="34" charset="0"/>
              </a:rPr>
              <a:t>Chapter 14: What evidence?</a:t>
            </a:r>
            <a:endParaRPr lang="en-US" dirty="0">
              <a:latin typeface="Arial" panose="020B0604020202020204" pitchFamily="34" charset="0"/>
              <a:cs typeface="Arial" panose="020B0604020202020204" pitchFamily="34" charset="0"/>
            </a:endParaRPr>
          </a:p>
        </p:txBody>
      </p:sp>
      <p:sp>
        <p:nvSpPr>
          <p:cNvPr id="10" name="Rectangle 9"/>
          <p:cNvSpPr/>
          <p:nvPr/>
        </p:nvSpPr>
        <p:spPr>
          <a:xfrm>
            <a:off x="210710" y="79419"/>
            <a:ext cx="4572000" cy="307777"/>
          </a:xfrm>
          <a:prstGeom prst="rect">
            <a:avLst/>
          </a:prstGeom>
        </p:spPr>
        <p:txBody>
          <a:bodyPr>
            <a:spAutoFit/>
          </a:bodyPr>
          <a:lstStyle/>
          <a:p>
            <a:r>
              <a:rPr lang="en-US" dirty="0"/>
              <a:t>Report on “Instructional hours since last assessment</a:t>
            </a:r>
          </a:p>
        </p:txBody>
      </p:sp>
      <p:sp>
        <p:nvSpPr>
          <p:cNvPr id="7" name="TextBox 6"/>
          <p:cNvSpPr txBox="1"/>
          <p:nvPr/>
        </p:nvSpPr>
        <p:spPr>
          <a:xfrm>
            <a:off x="1132368" y="2893731"/>
            <a:ext cx="425302" cy="107722"/>
          </a:xfrm>
          <a:prstGeom prst="rect">
            <a:avLst/>
          </a:prstGeom>
          <a:solidFill>
            <a:schemeClr val="bg1"/>
          </a:solidFill>
          <a:ln>
            <a:noFill/>
          </a:ln>
        </p:spPr>
        <p:txBody>
          <a:bodyPr wrap="square" rtlCol="0">
            <a:spAutoFit/>
          </a:bodyPr>
          <a:lstStyle/>
          <a:p>
            <a:endParaRPr lang="en-US" sz="100" dirty="0"/>
          </a:p>
        </p:txBody>
      </p:sp>
      <p:pic>
        <p:nvPicPr>
          <p:cNvPr id="2" name="Picture 1"/>
          <p:cNvPicPr>
            <a:picLocks noChangeAspect="1"/>
          </p:cNvPicPr>
          <p:nvPr/>
        </p:nvPicPr>
        <p:blipFill>
          <a:blip r:embed="rId2"/>
          <a:stretch>
            <a:fillRect/>
          </a:stretch>
        </p:blipFill>
        <p:spPr>
          <a:xfrm>
            <a:off x="210710" y="1146553"/>
            <a:ext cx="4278201" cy="2672230"/>
          </a:xfrm>
          <a:prstGeom prst="rect">
            <a:avLst/>
          </a:prstGeom>
        </p:spPr>
      </p:pic>
      <p:pic>
        <p:nvPicPr>
          <p:cNvPr id="6" name="Picture 5"/>
          <p:cNvPicPr>
            <a:picLocks noChangeAspect="1"/>
          </p:cNvPicPr>
          <p:nvPr/>
        </p:nvPicPr>
        <p:blipFill>
          <a:blip r:embed="rId3"/>
          <a:stretch>
            <a:fillRect/>
          </a:stretch>
        </p:blipFill>
        <p:spPr>
          <a:xfrm>
            <a:off x="5071112" y="3418105"/>
            <a:ext cx="2261812" cy="1408298"/>
          </a:xfrm>
          <a:prstGeom prst="rect">
            <a:avLst/>
          </a:prstGeom>
        </p:spPr>
      </p:pic>
    </p:spTree>
    <p:extLst>
      <p:ext uri="{BB962C8B-B14F-4D97-AF65-F5344CB8AC3E}">
        <p14:creationId xmlns:p14="http://schemas.microsoft.com/office/powerpoint/2010/main" val="333208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03805" y="1146553"/>
            <a:ext cx="4412973" cy="1854900"/>
          </a:xfrm>
        </p:spPr>
        <p:txBody>
          <a:bodyPr/>
          <a:lstStyle/>
          <a:p>
            <a:pPr algn="l"/>
            <a:r>
              <a:rPr lang="en-US" dirty="0" smtClean="0">
                <a:latin typeface="Arial" panose="020B0604020202020204" pitchFamily="34" charset="0"/>
                <a:cs typeface="Arial" panose="020B0604020202020204" pitchFamily="34" charset="0"/>
              </a:rPr>
              <a:t>Chapter 15: What evidence?</a:t>
            </a:r>
            <a:endParaRPr lang="en-US" dirty="0">
              <a:latin typeface="Arial" panose="020B0604020202020204" pitchFamily="34" charset="0"/>
              <a:cs typeface="Arial" panose="020B0604020202020204" pitchFamily="34" charset="0"/>
            </a:endParaRPr>
          </a:p>
        </p:txBody>
      </p:sp>
      <p:sp>
        <p:nvSpPr>
          <p:cNvPr id="10" name="Rectangle 9"/>
          <p:cNvSpPr/>
          <p:nvPr/>
        </p:nvSpPr>
        <p:spPr>
          <a:xfrm>
            <a:off x="210710" y="79419"/>
            <a:ext cx="4572000" cy="523220"/>
          </a:xfrm>
          <a:prstGeom prst="rect">
            <a:avLst/>
          </a:prstGeom>
        </p:spPr>
        <p:txBody>
          <a:bodyPr>
            <a:spAutoFit/>
          </a:bodyPr>
          <a:lstStyle/>
          <a:p>
            <a:r>
              <a:rPr lang="en-US" dirty="0"/>
              <a:t>Access to Adult Education through the One-Stop Center is through direct linkage.</a:t>
            </a:r>
          </a:p>
        </p:txBody>
      </p:sp>
      <p:sp>
        <p:nvSpPr>
          <p:cNvPr id="7" name="TextBox 6"/>
          <p:cNvSpPr txBox="1"/>
          <p:nvPr/>
        </p:nvSpPr>
        <p:spPr>
          <a:xfrm>
            <a:off x="1132368" y="2893731"/>
            <a:ext cx="425302" cy="107722"/>
          </a:xfrm>
          <a:prstGeom prst="rect">
            <a:avLst/>
          </a:prstGeom>
          <a:solidFill>
            <a:schemeClr val="bg1"/>
          </a:solidFill>
          <a:ln>
            <a:noFill/>
          </a:ln>
        </p:spPr>
        <p:txBody>
          <a:bodyPr wrap="square" rtlCol="0">
            <a:spAutoFit/>
          </a:bodyPr>
          <a:lstStyle/>
          <a:p>
            <a:endParaRPr lang="en-US" sz="100" dirty="0"/>
          </a:p>
        </p:txBody>
      </p:sp>
      <p:sp>
        <p:nvSpPr>
          <p:cNvPr id="4" name="Rectangle 3"/>
          <p:cNvSpPr/>
          <p:nvPr/>
        </p:nvSpPr>
        <p:spPr>
          <a:xfrm>
            <a:off x="210710" y="1589410"/>
            <a:ext cx="4572000" cy="1169551"/>
          </a:xfrm>
          <a:prstGeom prst="rect">
            <a:avLst/>
          </a:prstGeom>
        </p:spPr>
        <p:txBody>
          <a:bodyPr>
            <a:spAutoFit/>
          </a:bodyPr>
          <a:lstStyle/>
          <a:p>
            <a:r>
              <a:rPr lang="en-US" dirty="0"/>
              <a:t>DWS has office space in our lab and scheduled days/hours to work with students on-site.  DVR will come on-site when there is a student in need of their services. See #3 for more details on access and combined services.</a:t>
            </a:r>
          </a:p>
        </p:txBody>
      </p:sp>
      <p:pic>
        <p:nvPicPr>
          <p:cNvPr id="5" name="Picture 4"/>
          <p:cNvPicPr>
            <a:picLocks noChangeAspect="1"/>
          </p:cNvPicPr>
          <p:nvPr/>
        </p:nvPicPr>
        <p:blipFill>
          <a:blip r:embed="rId2"/>
          <a:stretch>
            <a:fillRect/>
          </a:stretch>
        </p:blipFill>
        <p:spPr>
          <a:xfrm>
            <a:off x="5679385" y="3298835"/>
            <a:ext cx="2261812" cy="1408298"/>
          </a:xfrm>
          <a:prstGeom prst="rect">
            <a:avLst/>
          </a:prstGeom>
        </p:spPr>
      </p:pic>
    </p:spTree>
    <p:extLst>
      <p:ext uri="{BB962C8B-B14F-4D97-AF65-F5344CB8AC3E}">
        <p14:creationId xmlns:p14="http://schemas.microsoft.com/office/powerpoint/2010/main" val="91246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03805" y="1146553"/>
            <a:ext cx="4412973" cy="1854900"/>
          </a:xfrm>
        </p:spPr>
        <p:txBody>
          <a:bodyPr/>
          <a:lstStyle/>
          <a:p>
            <a:pPr algn="l"/>
            <a:r>
              <a:rPr lang="en-US" dirty="0" smtClean="0">
                <a:latin typeface="Arial" panose="020B0604020202020204" pitchFamily="34" charset="0"/>
                <a:cs typeface="Arial" panose="020B0604020202020204" pitchFamily="34" charset="0"/>
              </a:rPr>
              <a:t>Chapter 16: What evidence?</a:t>
            </a:r>
            <a:endParaRPr lang="en-US" dirty="0">
              <a:latin typeface="Arial" panose="020B0604020202020204" pitchFamily="34" charset="0"/>
              <a:cs typeface="Arial" panose="020B0604020202020204" pitchFamily="34" charset="0"/>
            </a:endParaRPr>
          </a:p>
        </p:txBody>
      </p:sp>
      <p:sp>
        <p:nvSpPr>
          <p:cNvPr id="10" name="Rectangle 9"/>
          <p:cNvSpPr/>
          <p:nvPr/>
        </p:nvSpPr>
        <p:spPr>
          <a:xfrm>
            <a:off x="210710" y="79419"/>
            <a:ext cx="4572000" cy="523220"/>
          </a:xfrm>
          <a:prstGeom prst="rect">
            <a:avLst/>
          </a:prstGeom>
        </p:spPr>
        <p:txBody>
          <a:bodyPr>
            <a:spAutoFit/>
          </a:bodyPr>
          <a:lstStyle/>
          <a:p>
            <a:r>
              <a:rPr lang="en-US" dirty="0"/>
              <a:t>Examples of how the applicant might satisfy the </a:t>
            </a:r>
            <a:r>
              <a:rPr lang="en-US" dirty="0" smtClean="0"/>
              <a:t>(GEPA) requirement </a:t>
            </a:r>
            <a:r>
              <a:rPr lang="en-US" dirty="0"/>
              <a:t>are clearly stated.</a:t>
            </a:r>
          </a:p>
        </p:txBody>
      </p:sp>
      <p:sp>
        <p:nvSpPr>
          <p:cNvPr id="7" name="TextBox 6"/>
          <p:cNvSpPr txBox="1"/>
          <p:nvPr/>
        </p:nvSpPr>
        <p:spPr>
          <a:xfrm>
            <a:off x="1132368" y="2893731"/>
            <a:ext cx="425302" cy="107722"/>
          </a:xfrm>
          <a:prstGeom prst="rect">
            <a:avLst/>
          </a:prstGeom>
          <a:solidFill>
            <a:schemeClr val="bg1"/>
          </a:solidFill>
          <a:ln>
            <a:noFill/>
          </a:ln>
        </p:spPr>
        <p:txBody>
          <a:bodyPr wrap="square" rtlCol="0">
            <a:spAutoFit/>
          </a:bodyPr>
          <a:lstStyle/>
          <a:p>
            <a:endParaRPr lang="en-US" sz="100" dirty="0"/>
          </a:p>
        </p:txBody>
      </p:sp>
      <p:sp>
        <p:nvSpPr>
          <p:cNvPr id="2" name="Rectangle 1"/>
          <p:cNvSpPr/>
          <p:nvPr/>
        </p:nvSpPr>
        <p:spPr>
          <a:xfrm>
            <a:off x="86139" y="1704671"/>
            <a:ext cx="4572000" cy="738664"/>
          </a:xfrm>
          <a:prstGeom prst="rect">
            <a:avLst/>
          </a:prstGeom>
        </p:spPr>
        <p:txBody>
          <a:bodyPr>
            <a:spAutoFit/>
          </a:bodyPr>
          <a:lstStyle/>
          <a:p>
            <a:r>
              <a:rPr lang="en-US" dirty="0"/>
              <a:t>GEPA examples from grant application 20-21 – see #2 above and pictures of T Coil classroom for hearing impaired instructor.</a:t>
            </a:r>
          </a:p>
        </p:txBody>
      </p:sp>
      <p:pic>
        <p:nvPicPr>
          <p:cNvPr id="5" name="Picture 4"/>
          <p:cNvPicPr>
            <a:picLocks noChangeAspect="1"/>
          </p:cNvPicPr>
          <p:nvPr/>
        </p:nvPicPr>
        <p:blipFill>
          <a:blip r:embed="rId3"/>
          <a:stretch>
            <a:fillRect/>
          </a:stretch>
        </p:blipFill>
        <p:spPr>
          <a:xfrm>
            <a:off x="5325553" y="3418106"/>
            <a:ext cx="2261812" cy="1408298"/>
          </a:xfrm>
          <a:prstGeom prst="rect">
            <a:avLst/>
          </a:prstGeom>
        </p:spPr>
      </p:pic>
    </p:spTree>
    <p:extLst>
      <p:ext uri="{BB962C8B-B14F-4D97-AF65-F5344CB8AC3E}">
        <p14:creationId xmlns:p14="http://schemas.microsoft.com/office/powerpoint/2010/main" val="285032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US" dirty="0" smtClean="0"/>
              <a:t>Fiscal Compliance</a:t>
            </a:r>
            <a:endParaRPr lang="en-US" dirty="0"/>
          </a:p>
        </p:txBody>
      </p:sp>
      <p:sp>
        <p:nvSpPr>
          <p:cNvPr id="7" name="Text Placeholder 6"/>
          <p:cNvSpPr>
            <a:spLocks noGrp="1"/>
          </p:cNvSpPr>
          <p:nvPr>
            <p:ph type="body" idx="2"/>
          </p:nvPr>
        </p:nvSpPr>
        <p:spPr/>
        <p:txBody>
          <a:bodyPr/>
          <a:lstStyle/>
          <a:p>
            <a:r>
              <a:rPr lang="en-US" dirty="0" smtClean="0"/>
              <a:t>Budgets established once award letters are sent out</a:t>
            </a:r>
          </a:p>
          <a:p>
            <a:r>
              <a:rPr lang="en-US" dirty="0" smtClean="0"/>
              <a:t>Drawdown of previous month expenditures are due by the 5</a:t>
            </a:r>
            <a:r>
              <a:rPr lang="en-US" baseline="30000" dirty="0" smtClean="0"/>
              <a:t>th</a:t>
            </a:r>
            <a:r>
              <a:rPr lang="en-US" dirty="0" smtClean="0"/>
              <a:t> of each month</a:t>
            </a:r>
          </a:p>
          <a:p>
            <a:r>
              <a:rPr lang="en-US" dirty="0" smtClean="0"/>
              <a:t>Are done through the WCCC website portal</a:t>
            </a:r>
            <a:endParaRPr lang="en-US" dirty="0"/>
          </a:p>
        </p:txBody>
      </p:sp>
      <p:sp>
        <p:nvSpPr>
          <p:cNvPr id="5" name="Title 4"/>
          <p:cNvSpPr>
            <a:spLocks noGrp="1"/>
          </p:cNvSpPr>
          <p:nvPr>
            <p:ph type="title"/>
          </p:nvPr>
        </p:nvSpPr>
        <p:spPr>
          <a:xfrm>
            <a:off x="726100" y="546147"/>
            <a:ext cx="3224108" cy="990900"/>
          </a:xfrm>
        </p:spPr>
        <p:txBody>
          <a:bodyPr/>
          <a:lstStyle/>
          <a:p>
            <a:r>
              <a:rPr lang="en-US" dirty="0" smtClean="0"/>
              <a:t>Monthly Drawdowns</a:t>
            </a:r>
            <a:endParaRPr lang="en-US" dirty="0"/>
          </a:p>
        </p:txBody>
      </p:sp>
      <p:pic>
        <p:nvPicPr>
          <p:cNvPr id="8" name="Picture 7"/>
          <p:cNvPicPr>
            <a:picLocks noChangeAspect="1"/>
          </p:cNvPicPr>
          <p:nvPr/>
        </p:nvPicPr>
        <p:blipFill>
          <a:blip r:embed="rId2"/>
          <a:stretch>
            <a:fillRect/>
          </a:stretch>
        </p:blipFill>
        <p:spPr>
          <a:xfrm>
            <a:off x="4565068" y="2523488"/>
            <a:ext cx="4204455" cy="1487106"/>
          </a:xfrm>
          <a:prstGeom prst="rect">
            <a:avLst/>
          </a:prstGeom>
        </p:spPr>
      </p:pic>
    </p:spTree>
    <p:extLst>
      <p:ext uri="{BB962C8B-B14F-4D97-AF65-F5344CB8AC3E}">
        <p14:creationId xmlns:p14="http://schemas.microsoft.com/office/powerpoint/2010/main" val="23952693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9714" y="1191465"/>
            <a:ext cx="9004572" cy="3462828"/>
          </a:xfrm>
          <a:prstGeom prst="rect">
            <a:avLst/>
          </a:prstGeom>
        </p:spPr>
      </p:pic>
      <p:sp>
        <p:nvSpPr>
          <p:cNvPr id="4" name="Rectangle 3"/>
          <p:cNvSpPr/>
          <p:nvPr/>
        </p:nvSpPr>
        <p:spPr>
          <a:xfrm>
            <a:off x="228503" y="-82994"/>
            <a:ext cx="8686994"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smtClean="0">
                <a:ln/>
                <a:solidFill>
                  <a:schemeClr val="accent3"/>
                </a:solidFill>
                <a:effectLst/>
              </a:rPr>
              <a:t>Five Year Monitoring Plan</a:t>
            </a:r>
            <a:endParaRPr lang="en-US" sz="5400" b="1" cap="none" spc="0" dirty="0">
              <a:ln/>
              <a:solidFill>
                <a:schemeClr val="accent3"/>
              </a:solidFill>
              <a:effectLst/>
            </a:endParaRPr>
          </a:p>
        </p:txBody>
      </p:sp>
    </p:spTree>
    <p:extLst>
      <p:ext uri="{BB962C8B-B14F-4D97-AF65-F5344CB8AC3E}">
        <p14:creationId xmlns:p14="http://schemas.microsoft.com/office/powerpoint/2010/main" val="25964353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5992063" y="881405"/>
            <a:ext cx="2359800" cy="1552500"/>
          </a:xfrm>
        </p:spPr>
        <p:txBody>
          <a:bodyPr/>
          <a:lstStyle/>
          <a:p>
            <a:pPr algn="ctr"/>
            <a:r>
              <a:rPr lang="en-US" dirty="0" smtClean="0"/>
              <a:t>Target Monitoring</a:t>
            </a:r>
            <a:endParaRPr lang="en-US" dirty="0"/>
          </a:p>
        </p:txBody>
      </p:sp>
      <p:sp>
        <p:nvSpPr>
          <p:cNvPr id="3" name="Title 2"/>
          <p:cNvSpPr>
            <a:spLocks noGrp="1"/>
          </p:cNvSpPr>
          <p:nvPr>
            <p:ph type="title"/>
          </p:nvPr>
        </p:nvSpPr>
        <p:spPr/>
        <p:txBody>
          <a:bodyPr/>
          <a:lstStyle/>
          <a:p>
            <a:r>
              <a:rPr lang="en-US" dirty="0" smtClean="0"/>
              <a:t>Special Conditions</a:t>
            </a:r>
            <a:endParaRPr lang="en-US" dirty="0"/>
          </a:p>
        </p:txBody>
      </p:sp>
      <p:sp>
        <p:nvSpPr>
          <p:cNvPr id="2" name="Rectangle 1"/>
          <p:cNvSpPr/>
          <p:nvPr/>
        </p:nvSpPr>
        <p:spPr>
          <a:xfrm>
            <a:off x="6327648" y="2531602"/>
            <a:ext cx="2699308" cy="1600438"/>
          </a:xfrm>
          <a:prstGeom prst="rect">
            <a:avLst/>
          </a:prstGeom>
        </p:spPr>
        <p:txBody>
          <a:bodyPr wrap="square">
            <a:spAutoFit/>
          </a:bodyPr>
          <a:lstStyle/>
          <a:p>
            <a:r>
              <a:rPr lang="en-US" b="1" dirty="0">
                <a:solidFill>
                  <a:schemeClr val="bg1"/>
                </a:solidFill>
              </a:rPr>
              <a:t>Title II Grant and Agreements, Part 200- Uniform Administrative Requirements, Cost Principles, and Audit Requirement for Federal Award, §200.207</a:t>
            </a:r>
          </a:p>
        </p:txBody>
      </p:sp>
      <p:sp>
        <p:nvSpPr>
          <p:cNvPr id="5" name="TextBox 4"/>
          <p:cNvSpPr txBox="1"/>
          <p:nvPr/>
        </p:nvSpPr>
        <p:spPr>
          <a:xfrm>
            <a:off x="585215" y="1294790"/>
            <a:ext cx="4491533" cy="3416320"/>
          </a:xfrm>
          <a:prstGeom prst="rect">
            <a:avLst/>
          </a:prstGeom>
          <a:noFill/>
        </p:spPr>
        <p:txBody>
          <a:bodyPr wrap="square" rtlCol="0">
            <a:spAutoFit/>
          </a:bodyPr>
          <a:lstStyle/>
          <a:p>
            <a:pPr marL="342900" indent="-342900">
              <a:buAutoNum type="arabicPeriod"/>
            </a:pPr>
            <a:r>
              <a:rPr lang="en-US" sz="1800" dirty="0" smtClean="0">
                <a:solidFill>
                  <a:schemeClr val="bg1"/>
                </a:solidFill>
              </a:rPr>
              <a:t>where </a:t>
            </a:r>
            <a:r>
              <a:rPr lang="en-US" sz="1800" dirty="0">
                <a:solidFill>
                  <a:schemeClr val="bg1"/>
                </a:solidFill>
              </a:rPr>
              <a:t>there is increased ‘RISK’ in granting/awarding federal funds to a </a:t>
            </a:r>
            <a:r>
              <a:rPr lang="en-US" sz="1800" dirty="0" smtClean="0">
                <a:solidFill>
                  <a:schemeClr val="bg1"/>
                </a:solidFill>
              </a:rPr>
              <a:t>provider.</a:t>
            </a:r>
          </a:p>
          <a:p>
            <a:pPr marL="342900" indent="-342900">
              <a:buAutoNum type="arabicPeriod"/>
            </a:pPr>
            <a:r>
              <a:rPr lang="en-US" sz="1800" dirty="0" smtClean="0">
                <a:solidFill>
                  <a:schemeClr val="bg1"/>
                </a:solidFill>
              </a:rPr>
              <a:t>An </a:t>
            </a:r>
            <a:r>
              <a:rPr lang="en-US" sz="1800" dirty="0">
                <a:solidFill>
                  <a:schemeClr val="bg1"/>
                </a:solidFill>
              </a:rPr>
              <a:t>applicant/recipient has a history of failure to comply with the general or specific terms &amp; conditions of a federal award.</a:t>
            </a:r>
          </a:p>
          <a:p>
            <a:pPr marL="342900" indent="-342900">
              <a:buFont typeface="+mj-lt"/>
              <a:buAutoNum type="arabicPeriod"/>
            </a:pPr>
            <a:r>
              <a:rPr lang="en-US" sz="1800" dirty="0">
                <a:solidFill>
                  <a:schemeClr val="bg1"/>
                </a:solidFill>
              </a:rPr>
              <a:t>An applicant/recipient fails to meet expected performance goals as described in Section 200.210.</a:t>
            </a:r>
          </a:p>
          <a:p>
            <a:pPr marL="342900" indent="-342900">
              <a:buFont typeface="+mj-lt"/>
              <a:buAutoNum type="arabicPeriod"/>
            </a:pPr>
            <a:r>
              <a:rPr lang="en-US" sz="1800" dirty="0">
                <a:solidFill>
                  <a:schemeClr val="bg1"/>
                </a:solidFill>
              </a:rPr>
              <a:t>When an applicant/recipient is not otherwise responsible </a:t>
            </a:r>
          </a:p>
        </p:txBody>
      </p:sp>
    </p:spTree>
    <p:extLst>
      <p:ext uri="{BB962C8B-B14F-4D97-AF65-F5344CB8AC3E}">
        <p14:creationId xmlns:p14="http://schemas.microsoft.com/office/powerpoint/2010/main" val="30568463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04"/>
        <p:cNvGrpSpPr/>
        <p:nvPr/>
      </p:nvGrpSpPr>
      <p:grpSpPr>
        <a:xfrm>
          <a:off x="0" y="0"/>
          <a:ext cx="0" cy="0"/>
          <a:chOff x="0" y="0"/>
          <a:chExt cx="0" cy="0"/>
        </a:xfrm>
      </p:grpSpPr>
      <p:sp>
        <p:nvSpPr>
          <p:cNvPr id="205" name="Google Shape;205;p33"/>
          <p:cNvSpPr txBox="1">
            <a:spLocks noGrp="1"/>
          </p:cNvSpPr>
          <p:nvPr>
            <p:ph type="title"/>
          </p:nvPr>
        </p:nvSpPr>
        <p:spPr>
          <a:xfrm>
            <a:off x="2549400" y="3695700"/>
            <a:ext cx="4045200" cy="449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—Jane Goodall</a:t>
            </a:r>
            <a:endParaRPr dirty="0">
              <a:latin typeface="Arial" panose="020B0604020202020204" pitchFamily="34" charset="0"/>
              <a:cs typeface="Arial" panose="020B0604020202020204" pitchFamily="34" charset="0"/>
            </a:endParaRPr>
          </a:p>
        </p:txBody>
      </p:sp>
      <p:sp>
        <p:nvSpPr>
          <p:cNvPr id="206" name="Google Shape;206;p33"/>
          <p:cNvSpPr txBox="1">
            <a:spLocks noGrp="1"/>
          </p:cNvSpPr>
          <p:nvPr>
            <p:ph type="subTitle" idx="1"/>
          </p:nvPr>
        </p:nvSpPr>
        <p:spPr>
          <a:xfrm>
            <a:off x="2191200" y="1075800"/>
            <a:ext cx="4761600" cy="283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smtClean="0"/>
              <a:t>“</a:t>
            </a:r>
            <a:r>
              <a:rPr lang="en" dirty="0" smtClean="0">
                <a:latin typeface="Arial" panose="020B0604020202020204" pitchFamily="34" charset="0"/>
                <a:cs typeface="Arial" panose="020B0604020202020204" pitchFamily="34" charset="0"/>
              </a:rPr>
              <a:t>What you do makes a difference, and you have to decide what kind of difference you want to make.”</a:t>
            </a:r>
            <a:endParaRPr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777306" y="1650129"/>
            <a:ext cx="2705700" cy="418200"/>
          </a:xfrm>
        </p:spPr>
        <p:txBody>
          <a:bodyPr/>
          <a:lstStyle/>
          <a:p>
            <a:r>
              <a:rPr lang="en-US" dirty="0" smtClean="0"/>
              <a:t>Desk Monitoring Tool</a:t>
            </a:r>
            <a:endParaRPr lang="en-US" dirty="0"/>
          </a:p>
        </p:txBody>
      </p:sp>
      <p:sp>
        <p:nvSpPr>
          <p:cNvPr id="7" name="Text Placeholder 6"/>
          <p:cNvSpPr>
            <a:spLocks noGrp="1"/>
          </p:cNvSpPr>
          <p:nvPr>
            <p:ph type="body" idx="2"/>
          </p:nvPr>
        </p:nvSpPr>
        <p:spPr>
          <a:xfrm>
            <a:off x="777306" y="2307004"/>
            <a:ext cx="6596415" cy="1810200"/>
          </a:xfrm>
        </p:spPr>
        <p:txBody>
          <a:bodyPr/>
          <a:lstStyle/>
          <a:p>
            <a:r>
              <a:rPr lang="en-US" dirty="0" smtClean="0"/>
              <a:t>3 parts: Data Review, Fiscal Review, General Comments</a:t>
            </a:r>
          </a:p>
          <a:p>
            <a:r>
              <a:rPr lang="en-US" dirty="0" smtClean="0"/>
              <a:t>Due by the 10</a:t>
            </a:r>
            <a:r>
              <a:rPr lang="en-US" baseline="30000" dirty="0" smtClean="0"/>
              <a:t>th</a:t>
            </a:r>
            <a:r>
              <a:rPr lang="en-US" dirty="0" smtClean="0"/>
              <a:t> of each month on the previous month</a:t>
            </a:r>
          </a:p>
          <a:p>
            <a:r>
              <a:rPr lang="en-US" dirty="0" smtClean="0"/>
              <a:t>Template and instructions </a:t>
            </a:r>
            <a:r>
              <a:rPr lang="en-US" dirty="0"/>
              <a:t>on how to complete &amp; submit are available at: </a:t>
            </a:r>
            <a:r>
              <a:rPr lang="en-US" dirty="0">
                <a:hlinkClick r:id="rId3"/>
              </a:rPr>
              <a:t>https://communitycolleges.wy.edu/adult-education/directors/</a:t>
            </a:r>
            <a:endParaRPr lang="en-US" dirty="0"/>
          </a:p>
        </p:txBody>
      </p:sp>
      <p:sp>
        <p:nvSpPr>
          <p:cNvPr id="5" name="Title 4"/>
          <p:cNvSpPr>
            <a:spLocks noGrp="1"/>
          </p:cNvSpPr>
          <p:nvPr>
            <p:ph type="title"/>
          </p:nvPr>
        </p:nvSpPr>
        <p:spPr/>
        <p:txBody>
          <a:bodyPr/>
          <a:lstStyle/>
          <a:p>
            <a:r>
              <a:rPr lang="en-US" dirty="0" smtClean="0"/>
              <a:t>Monthly Monitoring</a:t>
            </a:r>
            <a:endParaRPr lang="en-US" dirty="0"/>
          </a:p>
        </p:txBody>
      </p:sp>
    </p:spTree>
    <p:extLst>
      <p:ext uri="{BB962C8B-B14F-4D97-AF65-F5344CB8AC3E}">
        <p14:creationId xmlns:p14="http://schemas.microsoft.com/office/powerpoint/2010/main" val="8010903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726100" y="1650129"/>
            <a:ext cx="2705700" cy="418200"/>
          </a:xfrm>
        </p:spPr>
        <p:txBody>
          <a:bodyPr/>
          <a:lstStyle/>
          <a:p>
            <a:r>
              <a:rPr lang="en-US" dirty="0" smtClean="0"/>
              <a:t>Page One: Data</a:t>
            </a:r>
            <a:endParaRPr lang="en-US" dirty="0"/>
          </a:p>
        </p:txBody>
      </p:sp>
      <p:sp>
        <p:nvSpPr>
          <p:cNvPr id="3" name="Text Placeholder 2"/>
          <p:cNvSpPr>
            <a:spLocks noGrp="1"/>
          </p:cNvSpPr>
          <p:nvPr>
            <p:ph type="body" idx="2"/>
          </p:nvPr>
        </p:nvSpPr>
        <p:spPr>
          <a:xfrm>
            <a:off x="623650" y="2295101"/>
            <a:ext cx="3136500" cy="1311293"/>
          </a:xfrm>
        </p:spPr>
        <p:txBody>
          <a:bodyPr/>
          <a:lstStyle/>
          <a:p>
            <a:r>
              <a:rPr lang="en-US" dirty="0" smtClean="0"/>
              <a:t>A Statistic Monitoring Review of program performance for each month</a:t>
            </a:r>
            <a:endParaRPr lang="en-US" dirty="0"/>
          </a:p>
        </p:txBody>
      </p:sp>
      <p:sp>
        <p:nvSpPr>
          <p:cNvPr id="4" name="Title 3"/>
          <p:cNvSpPr>
            <a:spLocks noGrp="1"/>
          </p:cNvSpPr>
          <p:nvPr>
            <p:ph type="title"/>
          </p:nvPr>
        </p:nvSpPr>
        <p:spPr/>
        <p:txBody>
          <a:bodyPr/>
          <a:lstStyle/>
          <a:p>
            <a:r>
              <a:rPr lang="en-US" dirty="0" smtClean="0"/>
              <a:t>Monthly Desk Monitoring Tool</a:t>
            </a:r>
            <a:endParaRPr lang="en-US" dirty="0"/>
          </a:p>
        </p:txBody>
      </p:sp>
      <p:pic>
        <p:nvPicPr>
          <p:cNvPr id="7" name="Picture 6"/>
          <p:cNvPicPr>
            <a:picLocks noChangeAspect="1"/>
          </p:cNvPicPr>
          <p:nvPr/>
        </p:nvPicPr>
        <p:blipFill>
          <a:blip r:embed="rId3"/>
          <a:stretch>
            <a:fillRect/>
          </a:stretch>
        </p:blipFill>
        <p:spPr>
          <a:xfrm>
            <a:off x="3967059" y="710479"/>
            <a:ext cx="4999153" cy="3737172"/>
          </a:xfrm>
          <a:prstGeom prst="rect">
            <a:avLst/>
          </a:prstGeom>
        </p:spPr>
      </p:pic>
    </p:spTree>
    <p:extLst>
      <p:ext uri="{BB962C8B-B14F-4D97-AF65-F5344CB8AC3E}">
        <p14:creationId xmlns:p14="http://schemas.microsoft.com/office/powerpoint/2010/main" val="30263601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726099" y="1650129"/>
            <a:ext cx="3032095" cy="418200"/>
          </a:xfrm>
        </p:spPr>
        <p:txBody>
          <a:bodyPr/>
          <a:lstStyle/>
          <a:p>
            <a:r>
              <a:rPr lang="en-US" dirty="0" smtClean="0"/>
              <a:t>Page Two: A Fiscal Review</a:t>
            </a:r>
            <a:endParaRPr lang="en-US" dirty="0"/>
          </a:p>
        </p:txBody>
      </p:sp>
      <p:sp>
        <p:nvSpPr>
          <p:cNvPr id="3" name="Text Placeholder 2"/>
          <p:cNvSpPr>
            <a:spLocks noGrp="1"/>
          </p:cNvSpPr>
          <p:nvPr>
            <p:ph type="body" idx="2"/>
          </p:nvPr>
        </p:nvSpPr>
        <p:spPr>
          <a:xfrm>
            <a:off x="621695" y="2068329"/>
            <a:ext cx="3136500" cy="2447876"/>
          </a:xfrm>
        </p:spPr>
        <p:txBody>
          <a:bodyPr/>
          <a:lstStyle/>
          <a:p>
            <a:r>
              <a:rPr lang="en-US" dirty="0" smtClean="0"/>
              <a:t>Yellow: Complete at beginning of year</a:t>
            </a:r>
          </a:p>
          <a:p>
            <a:r>
              <a:rPr lang="en-US" dirty="0" smtClean="0"/>
              <a:t>Living document-gets added to each month</a:t>
            </a:r>
          </a:p>
          <a:p>
            <a:r>
              <a:rPr lang="en-US" dirty="0" smtClean="0"/>
              <a:t>3 grant types</a:t>
            </a:r>
          </a:p>
          <a:p>
            <a:r>
              <a:rPr lang="en-US" dirty="0" smtClean="0"/>
              <a:t>Copy drawdown submissions each month into appropriate line item</a:t>
            </a:r>
            <a:endParaRPr lang="en-US" dirty="0"/>
          </a:p>
        </p:txBody>
      </p:sp>
      <p:sp>
        <p:nvSpPr>
          <p:cNvPr id="4" name="Title 3"/>
          <p:cNvSpPr>
            <a:spLocks noGrp="1"/>
          </p:cNvSpPr>
          <p:nvPr>
            <p:ph type="title"/>
          </p:nvPr>
        </p:nvSpPr>
        <p:spPr/>
        <p:txBody>
          <a:bodyPr/>
          <a:lstStyle/>
          <a:p>
            <a:r>
              <a:rPr lang="en-US" dirty="0" smtClean="0"/>
              <a:t>Monthly Desk Monitoring Tool</a:t>
            </a:r>
            <a:endParaRPr lang="en-US" dirty="0"/>
          </a:p>
        </p:txBody>
      </p:sp>
      <p:pic>
        <p:nvPicPr>
          <p:cNvPr id="6" name="Picture 5"/>
          <p:cNvPicPr>
            <a:picLocks noChangeAspect="1"/>
          </p:cNvPicPr>
          <p:nvPr/>
        </p:nvPicPr>
        <p:blipFill>
          <a:blip r:embed="rId3"/>
          <a:stretch>
            <a:fillRect/>
          </a:stretch>
        </p:blipFill>
        <p:spPr>
          <a:xfrm>
            <a:off x="3858690" y="921715"/>
            <a:ext cx="5237601" cy="3487820"/>
          </a:xfrm>
          <a:prstGeom prst="rect">
            <a:avLst/>
          </a:prstGeom>
        </p:spPr>
      </p:pic>
    </p:spTree>
    <p:extLst>
      <p:ext uri="{BB962C8B-B14F-4D97-AF65-F5344CB8AC3E}">
        <p14:creationId xmlns:p14="http://schemas.microsoft.com/office/powerpoint/2010/main" val="27690216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726100" y="1650129"/>
            <a:ext cx="2705700" cy="418200"/>
          </a:xfrm>
        </p:spPr>
        <p:txBody>
          <a:bodyPr/>
          <a:lstStyle/>
          <a:p>
            <a:r>
              <a:rPr lang="en-US" dirty="0" smtClean="0"/>
              <a:t>Page Three: General</a:t>
            </a:r>
            <a:endParaRPr lang="en-US" dirty="0"/>
          </a:p>
        </p:txBody>
      </p:sp>
      <p:sp>
        <p:nvSpPr>
          <p:cNvPr id="3" name="Text Placeholder 2"/>
          <p:cNvSpPr>
            <a:spLocks noGrp="1"/>
          </p:cNvSpPr>
          <p:nvPr>
            <p:ph type="body" idx="2"/>
          </p:nvPr>
        </p:nvSpPr>
        <p:spPr>
          <a:xfrm>
            <a:off x="726100" y="2181411"/>
            <a:ext cx="2609631" cy="1480286"/>
          </a:xfrm>
        </p:spPr>
        <p:txBody>
          <a:bodyPr/>
          <a:lstStyle/>
          <a:p>
            <a:r>
              <a:rPr lang="en-US" dirty="0" smtClean="0"/>
              <a:t>Director’s comments on events, challenges, etc. that occurred during the month</a:t>
            </a:r>
            <a:endParaRPr lang="en-US" dirty="0"/>
          </a:p>
        </p:txBody>
      </p:sp>
      <p:sp>
        <p:nvSpPr>
          <p:cNvPr id="4" name="Title 3"/>
          <p:cNvSpPr>
            <a:spLocks noGrp="1"/>
          </p:cNvSpPr>
          <p:nvPr>
            <p:ph type="title"/>
          </p:nvPr>
        </p:nvSpPr>
        <p:spPr/>
        <p:txBody>
          <a:bodyPr/>
          <a:lstStyle/>
          <a:p>
            <a:r>
              <a:rPr lang="en-US" dirty="0" smtClean="0"/>
              <a:t>Monthly Desk Monitoring Tool</a:t>
            </a:r>
            <a:endParaRPr lang="en-US" dirty="0"/>
          </a:p>
        </p:txBody>
      </p:sp>
      <p:pic>
        <p:nvPicPr>
          <p:cNvPr id="6" name="Picture 5"/>
          <p:cNvPicPr>
            <a:picLocks noChangeAspect="1"/>
          </p:cNvPicPr>
          <p:nvPr/>
        </p:nvPicPr>
        <p:blipFill>
          <a:blip r:embed="rId3"/>
          <a:stretch>
            <a:fillRect/>
          </a:stretch>
        </p:blipFill>
        <p:spPr>
          <a:xfrm>
            <a:off x="3796588" y="1251350"/>
            <a:ext cx="5363013" cy="2828548"/>
          </a:xfrm>
          <a:prstGeom prst="rect">
            <a:avLst/>
          </a:prstGeom>
        </p:spPr>
      </p:pic>
    </p:spTree>
    <p:extLst>
      <p:ext uri="{BB962C8B-B14F-4D97-AF65-F5344CB8AC3E}">
        <p14:creationId xmlns:p14="http://schemas.microsoft.com/office/powerpoint/2010/main" val="39230004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6100" y="140239"/>
            <a:ext cx="7818054" cy="552900"/>
          </a:xfrm>
        </p:spPr>
        <p:txBody>
          <a:bodyPr/>
          <a:lstStyle/>
          <a:p>
            <a:r>
              <a:rPr lang="en-US" dirty="0" smtClean="0">
                <a:latin typeface="Arial" panose="020B0604020202020204" pitchFamily="34" charset="0"/>
                <a:cs typeface="Arial" panose="020B0604020202020204" pitchFamily="34" charset="0"/>
              </a:rPr>
              <a:t>LACES Reports to be run/reviewed monthly</a:t>
            </a:r>
            <a:endParaRPr lang="en-US" dirty="0">
              <a:latin typeface="Arial" panose="020B0604020202020204" pitchFamily="34" charset="0"/>
              <a:cs typeface="Arial" panose="020B0604020202020204" pitchFamily="34" charset="0"/>
            </a:endParaRPr>
          </a:p>
        </p:txBody>
      </p:sp>
      <p:sp>
        <p:nvSpPr>
          <p:cNvPr id="6" name="Text Placeholder 5"/>
          <p:cNvSpPr>
            <a:spLocks noGrp="1"/>
          </p:cNvSpPr>
          <p:nvPr>
            <p:ph type="body" idx="1"/>
          </p:nvPr>
        </p:nvSpPr>
        <p:spPr>
          <a:xfrm>
            <a:off x="726100" y="959365"/>
            <a:ext cx="7691700" cy="3448500"/>
          </a:xfrm>
        </p:spPr>
        <p:txBody>
          <a:bodyPr/>
          <a:lstStyle/>
          <a:p>
            <a:r>
              <a:rPr lang="en-US" sz="3200" dirty="0" smtClean="0">
                <a:latin typeface="Arial" panose="020B0604020202020204" pitchFamily="34" charset="0"/>
                <a:cs typeface="Arial" panose="020B0604020202020204" pitchFamily="34" charset="0"/>
              </a:rPr>
              <a:t>Hours between Assessments</a:t>
            </a:r>
          </a:p>
          <a:p>
            <a:r>
              <a:rPr lang="en-US" sz="3200" dirty="0" smtClean="0">
                <a:latin typeface="Arial" panose="020B0604020202020204" pitchFamily="34" charset="0"/>
                <a:cs typeface="Arial" panose="020B0604020202020204" pitchFamily="34" charset="0"/>
              </a:rPr>
              <a:t>Referrals</a:t>
            </a:r>
          </a:p>
          <a:p>
            <a:r>
              <a:rPr lang="en-US" sz="3200" dirty="0" smtClean="0">
                <a:latin typeface="Arial" panose="020B0604020202020204" pitchFamily="34" charset="0"/>
                <a:cs typeface="Arial" panose="020B0604020202020204" pitchFamily="34" charset="0"/>
              </a:rPr>
              <a:t>Diagnostic Reports</a:t>
            </a:r>
          </a:p>
          <a:p>
            <a:r>
              <a:rPr lang="en-US" sz="3200" dirty="0" smtClean="0">
                <a:latin typeface="Arial" panose="020B0604020202020204" pitchFamily="34" charset="0"/>
                <a:cs typeface="Arial" panose="020B0604020202020204" pitchFamily="34" charset="0"/>
              </a:rPr>
              <a:t>All Tables</a:t>
            </a:r>
          </a:p>
          <a:p>
            <a:r>
              <a:rPr lang="en-US" sz="3200" dirty="0" smtClean="0">
                <a:latin typeface="Arial" panose="020B0604020202020204" pitchFamily="34" charset="0"/>
                <a:cs typeface="Arial" panose="020B0604020202020204" pitchFamily="34" charset="0"/>
              </a:rPr>
              <a:t>Review of Dashboard for </a:t>
            </a:r>
            <a:r>
              <a:rPr lang="en-US" sz="3200" dirty="0" smtClean="0">
                <a:latin typeface="Arial" panose="020B0604020202020204" pitchFamily="34" charset="0"/>
                <a:cs typeface="Arial" panose="020B0604020202020204" pitchFamily="34" charset="0"/>
              </a:rPr>
              <a:t>Accuracy</a:t>
            </a:r>
          </a:p>
          <a:p>
            <a:r>
              <a:rPr lang="en-US" sz="3200" dirty="0" smtClean="0">
                <a:latin typeface="Arial" panose="020B0604020202020204" pitchFamily="34" charset="0"/>
                <a:cs typeface="Arial" panose="020B0604020202020204" pitchFamily="34" charset="0"/>
              </a:rPr>
              <a:t>Surveys Needed</a:t>
            </a:r>
          </a:p>
          <a:p>
            <a:r>
              <a:rPr lang="en-US" sz="3200" dirty="0" smtClean="0">
                <a:latin typeface="Arial" panose="020B0604020202020204" pitchFamily="34" charset="0"/>
                <a:cs typeface="Arial" panose="020B0604020202020204" pitchFamily="34" charset="0"/>
              </a:rPr>
              <a:t>Referrals Made</a:t>
            </a:r>
            <a:endParaRPr lang="en-US" sz="32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6539788" y="4168252"/>
            <a:ext cx="2098681" cy="719070"/>
          </a:xfrm>
          <a:prstGeom prst="rect">
            <a:avLst/>
          </a:prstGeom>
        </p:spPr>
      </p:pic>
    </p:spTree>
    <p:extLst>
      <p:ext uri="{BB962C8B-B14F-4D97-AF65-F5344CB8AC3E}">
        <p14:creationId xmlns:p14="http://schemas.microsoft.com/office/powerpoint/2010/main" val="2742844237"/>
      </p:ext>
    </p:extLst>
  </p:cSld>
  <p:clrMapOvr>
    <a:masterClrMapping/>
  </p:clrMapOvr>
  <p:timing>
    <p:tnLst>
      <p:par>
        <p:cTn id="1" dur="indefinite" restart="never" nodeType="tmRoot"/>
      </p:par>
    </p:tnLst>
  </p:timing>
</p:sld>
</file>

<file path=ppt/theme/theme1.xml><?xml version="1.0" encoding="utf-8"?>
<a:theme xmlns:a="http://schemas.openxmlformats.org/drawingml/2006/main" name="Winter Forest">
  <a:themeElements>
    <a:clrScheme name="Simple Light">
      <a:dk1>
        <a:srgbClr val="000000"/>
      </a:dk1>
      <a:lt1>
        <a:srgbClr val="FFFFFF"/>
      </a:lt1>
      <a:dk2>
        <a:srgbClr val="666C79"/>
      </a:dk2>
      <a:lt2>
        <a:srgbClr val="382620"/>
      </a:lt2>
      <a:accent1>
        <a:srgbClr val="E1E6EB"/>
      </a:accent1>
      <a:accent2>
        <a:srgbClr val="CCC8BC"/>
      </a:accent2>
      <a:accent3>
        <a:srgbClr val="4B6977"/>
      </a:accent3>
      <a:accent4>
        <a:srgbClr val="CCC8BC"/>
      </a:accent4>
      <a:accent5>
        <a:srgbClr val="B4C4CE"/>
      </a:accent5>
      <a:accent6>
        <a:srgbClr val="4B6977"/>
      </a:accent6>
      <a:hlink>
        <a:srgbClr val="38262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inter Forest">
  <a:themeElements>
    <a:clrScheme name="Simple Light">
      <a:dk1>
        <a:srgbClr val="000000"/>
      </a:dk1>
      <a:lt1>
        <a:srgbClr val="FFFFFF"/>
      </a:lt1>
      <a:dk2>
        <a:srgbClr val="666C79"/>
      </a:dk2>
      <a:lt2>
        <a:srgbClr val="382620"/>
      </a:lt2>
      <a:accent1>
        <a:srgbClr val="E1E6EB"/>
      </a:accent1>
      <a:accent2>
        <a:srgbClr val="CCC8BC"/>
      </a:accent2>
      <a:accent3>
        <a:srgbClr val="4B6977"/>
      </a:accent3>
      <a:accent4>
        <a:srgbClr val="CCC8BC"/>
      </a:accent4>
      <a:accent5>
        <a:srgbClr val="B4C4CE"/>
      </a:accent5>
      <a:accent6>
        <a:srgbClr val="4B6977"/>
      </a:accent6>
      <a:hlink>
        <a:srgbClr val="38262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2341</TotalTime>
  <Words>2022</Words>
  <Application>Microsoft Office PowerPoint</Application>
  <PresentationFormat>On-screen Show (16:9)</PresentationFormat>
  <Paragraphs>219</Paragraphs>
  <Slides>42</Slides>
  <Notes>23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42</vt:i4>
      </vt:variant>
    </vt:vector>
  </HeadingPairs>
  <TitlesOfParts>
    <vt:vector size="51" baseType="lpstr">
      <vt:lpstr>Arial</vt:lpstr>
      <vt:lpstr>Anton</vt:lpstr>
      <vt:lpstr>Calibri</vt:lpstr>
      <vt:lpstr>Wingdings</vt:lpstr>
      <vt:lpstr>Muli</vt:lpstr>
      <vt:lpstr>Fira Sans Extra Condensed Medium</vt:lpstr>
      <vt:lpstr>Lato</vt:lpstr>
      <vt:lpstr>Winter Forest</vt:lpstr>
      <vt:lpstr>1_Winter Forest</vt:lpstr>
      <vt:lpstr>New Director Training</vt:lpstr>
      <vt:lpstr>PowerPoint Presentation</vt:lpstr>
      <vt:lpstr>Multiple Types: Monthly Quarterly, EOY, Site Visits</vt:lpstr>
      <vt:lpstr>Monthly Drawdowns</vt:lpstr>
      <vt:lpstr>Monthly Monitoring</vt:lpstr>
      <vt:lpstr>Monthly Desk Monitoring Tool</vt:lpstr>
      <vt:lpstr>Monthly Desk Monitoring Tool</vt:lpstr>
      <vt:lpstr>Monthly Desk Monitoring Tool</vt:lpstr>
      <vt:lpstr>LACES Reports to be run/reviewed monthly</vt:lpstr>
      <vt:lpstr>Quarterly Monitoring</vt:lpstr>
      <vt:lpstr>Goals</vt:lpstr>
      <vt:lpstr>EOY Reports</vt:lpstr>
      <vt:lpstr>PowerPoint Presentation</vt:lpstr>
      <vt:lpstr>Data Quality Checklist</vt:lpstr>
      <vt:lpstr>PowerPoint Presentation</vt:lpstr>
      <vt:lpstr>FSR’s</vt:lpstr>
      <vt:lpstr>Site Visit: Checklist</vt:lpstr>
      <vt:lpstr>Site Visits: Virtual</vt:lpstr>
      <vt:lpstr>Virtual Site Visit Monitoring</vt:lpstr>
      <vt:lpstr>The Monitoring Tool Checklist</vt:lpstr>
      <vt:lpstr>Student File Audit</vt:lpstr>
      <vt:lpstr>The Checklist</vt:lpstr>
      <vt:lpstr>Chapter 1: What evidence?</vt:lpstr>
      <vt:lpstr>Chapter 2: What evidence?</vt:lpstr>
      <vt:lpstr>PowerPoint Presentation</vt:lpstr>
      <vt:lpstr>Chapter 3: What evidence?</vt:lpstr>
      <vt:lpstr>Chapter 4: What evidence?</vt:lpstr>
      <vt:lpstr>Chapter 5: What evidence?</vt:lpstr>
      <vt:lpstr>Chapter 6: What evidence?</vt:lpstr>
      <vt:lpstr>Chapter 7: What evidence?</vt:lpstr>
      <vt:lpstr>Chapter 8: What evidence?</vt:lpstr>
      <vt:lpstr>Chapter 9: What evidence?</vt:lpstr>
      <vt:lpstr>Chapter 10: What evidence?</vt:lpstr>
      <vt:lpstr>Chapter 11: What evidence?</vt:lpstr>
      <vt:lpstr>Chapter 12: What evidence?</vt:lpstr>
      <vt:lpstr>Chapter 13: What evidence?</vt:lpstr>
      <vt:lpstr>Chapter 14: What evidence?</vt:lpstr>
      <vt:lpstr>Chapter 15: What evidence?</vt:lpstr>
      <vt:lpstr>Chapter 16: What evidence?</vt:lpstr>
      <vt:lpstr>PowerPoint Presentation</vt:lpstr>
      <vt:lpstr>Special Conditions</vt:lpstr>
      <vt:lpstr>—Jane Goodall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WINTER FOREST</dc:title>
  <dc:creator>McQueen, Diane</dc:creator>
  <cp:lastModifiedBy>McQueen, Diane</cp:lastModifiedBy>
  <cp:revision>171</cp:revision>
  <cp:lastPrinted>2021-02-01T18:06:27Z</cp:lastPrinted>
  <dcterms:modified xsi:type="dcterms:W3CDTF">2021-03-11T12:35:17Z</dcterms:modified>
</cp:coreProperties>
</file>